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70"/>
  </p:notesMasterIdLst>
  <p:handoutMasterIdLst>
    <p:handoutMasterId r:id="rId71"/>
  </p:handoutMasterIdLst>
  <p:sldIdLst>
    <p:sldId id="256" r:id="rId6"/>
    <p:sldId id="257" r:id="rId7"/>
    <p:sldId id="258" r:id="rId8"/>
    <p:sldId id="259" r:id="rId9"/>
    <p:sldId id="262" r:id="rId10"/>
    <p:sldId id="312" r:id="rId11"/>
    <p:sldId id="313" r:id="rId12"/>
    <p:sldId id="314" r:id="rId13"/>
    <p:sldId id="315" r:id="rId14"/>
    <p:sldId id="318" r:id="rId15"/>
    <p:sldId id="319" r:id="rId16"/>
    <p:sldId id="316" r:id="rId17"/>
    <p:sldId id="320" r:id="rId18"/>
    <p:sldId id="321" r:id="rId19"/>
    <p:sldId id="32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Lst>
  <p:sldSz cx="9144000" cy="5143500" type="screen16x9"/>
  <p:notesSz cx="6858000" cy="9144000"/>
  <p:embeddedFontLst>
    <p:embeddedFont>
      <p:font typeface="Amatic SC" panose="00000500000000000000" pitchFamily="2" charset="-79"/>
      <p:regular r:id="rId72"/>
      <p:bold r:id="rId73"/>
    </p:embeddedFont>
    <p:embeddedFont>
      <p:font typeface="Baloo 2" pitchFamily="2" charset="0"/>
      <p:regular r:id="rId74"/>
      <p:bold r:id="rId75"/>
    </p:embeddedFont>
    <p:embeddedFont>
      <p:font typeface="Calibri" panose="020F0502020204030204" pitchFamily="34" charset="0"/>
      <p:regular r:id="rId76"/>
      <p:bold r:id="rId77"/>
      <p:italic r:id="rId78"/>
      <p:boldItalic r:id="rId79"/>
    </p:embeddedFont>
    <p:embeddedFont>
      <p:font typeface="El Messiri" pitchFamily="2" charset="-78"/>
      <p:regular r:id="rId80"/>
      <p:bold r:id="rId81"/>
    </p:embeddedFont>
    <p:embeddedFont>
      <p:font typeface="Fjalla One" panose="02000506040000020004" pitchFamily="2" charset="0"/>
      <p:regular r:id="rId82"/>
    </p:embeddedFont>
    <p:embeddedFont>
      <p:font typeface="Nunito" pitchFamily="2" charset="0"/>
      <p:regular r:id="rId83"/>
      <p:bold r:id="rId84"/>
      <p:italic r:id="rId85"/>
      <p:boldItalic r:id="rId86"/>
    </p:embeddedFont>
    <p:embeddedFont>
      <p:font typeface="Pridi" panose="00000500000000000000" pitchFamily="2" charset="-34"/>
      <p:regular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Condensed Light" panose="02000000000000000000" pitchFamily="2" charset="0"/>
      <p:regular r:id="rId95"/>
      <p:italic r:id="rId96"/>
    </p:embeddedFont>
    <p:embeddedFont>
      <p:font typeface="Roboto Medium" panose="02000000000000000000"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6247" autoAdjust="0"/>
  </p:normalViewPr>
  <p:slideViewPr>
    <p:cSldViewPr snapToGrid="0">
      <p:cViewPr varScale="1">
        <p:scale>
          <a:sx n="140" d="100"/>
          <a:sy n="140" d="100"/>
        </p:scale>
        <p:origin x="120"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 Id="rId92"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6.fntdata"/><Relationship Id="rId100" Type="http://schemas.openxmlformats.org/officeDocument/2006/relationships/font" Target="fonts/font2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FB9192-4CDB-46EC-8780-F0DAB5449D3C}" type="doc">
      <dgm:prSet loTypeId="urn:microsoft.com/office/officeart/2009/3/layout/HorizontalOrganizationChart" loCatId="hierarchy" qsTypeId="urn:microsoft.com/office/officeart/2005/8/quickstyle/simple1" qsCatId="simple" csTypeId="urn:microsoft.com/office/officeart/2005/8/colors/accent5_4" csCatId="accent5" phldr="1"/>
      <dgm:spPr/>
      <dgm:t>
        <a:bodyPr/>
        <a:lstStyle/>
        <a:p>
          <a:endParaRPr lang="en-US"/>
        </a:p>
      </dgm:t>
    </dgm:pt>
    <dgm:pt modelId="{10A62F29-6CEB-485E-AF9A-0214C63FC2A9}">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Platforms</a:t>
          </a:r>
        </a:p>
      </dgm:t>
    </dgm:pt>
    <dgm:pt modelId="{F70B4980-B4CC-48DB-B48E-FD0B64A63DCE}" type="parTrans" cxnId="{21094880-2506-42ED-B20A-76601F02FBE0}">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81984770-5641-4EE4-ADF4-BD7355ADFE8C}" type="sibTrans" cxnId="{21094880-2506-42ED-B20A-76601F02FBE0}">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7A928870-6F38-4EA8-B99F-A4389944BCDF}" type="asst">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Triibe</a:t>
          </a:r>
        </a:p>
      </dgm:t>
    </dgm:pt>
    <dgm:pt modelId="{B82DE5AB-4B84-46C3-B2BC-46B1D02A19D3}" type="parTrans" cxnId="{1DC88261-CBAC-4BD3-A6F5-2DEA6558083C}">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300A3291-2165-472D-A314-6CDC9B8720CA}" type="sibTrans" cxnId="{1DC88261-CBAC-4BD3-A6F5-2DEA6558083C}">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9ECC406C-80C1-41A4-9B3F-5C3B5001F035}">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Facebook</a:t>
          </a:r>
        </a:p>
      </dgm:t>
    </dgm:pt>
    <dgm:pt modelId="{E649C9D1-4E7D-487F-ACD4-06E7A03FBE4E}" type="parTrans" cxnId="{C9F32C00-C637-40FE-8FF1-39D0C5015F4D}">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DA72BA1F-CD4C-4B86-8751-8181951436A3}" type="sibTrans" cxnId="{C9F32C00-C637-40FE-8FF1-39D0C5015F4D}">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497080F2-10DC-4C03-B96A-6EBC7E7A1695}">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Instagram</a:t>
          </a:r>
        </a:p>
      </dgm:t>
    </dgm:pt>
    <dgm:pt modelId="{72472978-E030-47E8-B6C2-ADCBD1CF5137}" type="parTrans" cxnId="{94F6E7CD-9127-4C85-8A59-BF6C2D7AE453}">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F46AAD87-1661-4A5B-AF38-3B94730268E4}" type="sibTrans" cxnId="{94F6E7CD-9127-4C85-8A59-BF6C2D7AE453}">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1B61D42E-F75C-42E3-97B4-B2A08F2EFE8F}">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Twitter</a:t>
          </a:r>
        </a:p>
      </dgm:t>
    </dgm:pt>
    <dgm:pt modelId="{BA83E9AA-43E8-45C0-B84D-5B9D057E4B3E}" type="parTrans" cxnId="{1AB8C6A9-2DA6-490E-9636-D97DC6E454B9}">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B3115030-07F9-4870-85D6-91BF6A1764E1}" type="sibTrans" cxnId="{1AB8C6A9-2DA6-490E-9636-D97DC6E454B9}">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6CAAE61C-6F52-4BBD-ACDB-362CA3C94C00}" type="pres">
      <dgm:prSet presAssocID="{DFFB9192-4CDB-46EC-8780-F0DAB5449D3C}" presName="hierChild1" presStyleCnt="0">
        <dgm:presLayoutVars>
          <dgm:orgChart val="1"/>
          <dgm:chPref val="1"/>
          <dgm:dir/>
          <dgm:animOne val="branch"/>
          <dgm:animLvl val="lvl"/>
          <dgm:resizeHandles/>
        </dgm:presLayoutVars>
      </dgm:prSet>
      <dgm:spPr/>
    </dgm:pt>
    <dgm:pt modelId="{3CE61C02-9C24-44D3-AC95-9ACE36C02C8D}" type="pres">
      <dgm:prSet presAssocID="{10A62F29-6CEB-485E-AF9A-0214C63FC2A9}" presName="hierRoot1" presStyleCnt="0">
        <dgm:presLayoutVars>
          <dgm:hierBranch val="init"/>
        </dgm:presLayoutVars>
      </dgm:prSet>
      <dgm:spPr/>
    </dgm:pt>
    <dgm:pt modelId="{6BE617AB-72E3-41F7-ABE6-758A641C5A3B}" type="pres">
      <dgm:prSet presAssocID="{10A62F29-6CEB-485E-AF9A-0214C63FC2A9}" presName="rootComposite1" presStyleCnt="0"/>
      <dgm:spPr/>
    </dgm:pt>
    <dgm:pt modelId="{39CC93A3-FB8F-4DC5-B05C-9C48AFDBF9C0}" type="pres">
      <dgm:prSet presAssocID="{10A62F29-6CEB-485E-AF9A-0214C63FC2A9}" presName="rootText1" presStyleLbl="node0" presStyleIdx="0" presStyleCnt="1">
        <dgm:presLayoutVars>
          <dgm:chPref val="3"/>
        </dgm:presLayoutVars>
      </dgm:prSet>
      <dgm:spPr/>
    </dgm:pt>
    <dgm:pt modelId="{7AFFBEFA-742B-4379-B8EC-13BA1097C984}" type="pres">
      <dgm:prSet presAssocID="{10A62F29-6CEB-485E-AF9A-0214C63FC2A9}" presName="rootConnector1" presStyleLbl="node1" presStyleIdx="0" presStyleCnt="0"/>
      <dgm:spPr/>
    </dgm:pt>
    <dgm:pt modelId="{05C6726B-F900-42A5-94F9-217AC2608916}" type="pres">
      <dgm:prSet presAssocID="{10A62F29-6CEB-485E-AF9A-0214C63FC2A9}" presName="hierChild2" presStyleCnt="0"/>
      <dgm:spPr/>
    </dgm:pt>
    <dgm:pt modelId="{29C53144-2123-4E1E-8B9E-92447937CA0B}" type="pres">
      <dgm:prSet presAssocID="{E649C9D1-4E7D-487F-ACD4-06E7A03FBE4E}" presName="Name64" presStyleLbl="parChTrans1D2" presStyleIdx="0" presStyleCnt="4"/>
      <dgm:spPr/>
    </dgm:pt>
    <dgm:pt modelId="{D8A029FF-1F01-472E-A2CC-0809F6A340AD}" type="pres">
      <dgm:prSet presAssocID="{9ECC406C-80C1-41A4-9B3F-5C3B5001F035}" presName="hierRoot2" presStyleCnt="0">
        <dgm:presLayoutVars>
          <dgm:hierBranch val="init"/>
        </dgm:presLayoutVars>
      </dgm:prSet>
      <dgm:spPr/>
    </dgm:pt>
    <dgm:pt modelId="{700677B2-EE5B-4C80-BC65-E2BA541F63E5}" type="pres">
      <dgm:prSet presAssocID="{9ECC406C-80C1-41A4-9B3F-5C3B5001F035}" presName="rootComposite" presStyleCnt="0"/>
      <dgm:spPr/>
    </dgm:pt>
    <dgm:pt modelId="{2D8429B6-A3A3-4B5C-991C-6F4EAE001DE6}" type="pres">
      <dgm:prSet presAssocID="{9ECC406C-80C1-41A4-9B3F-5C3B5001F035}" presName="rootText" presStyleLbl="node2" presStyleIdx="0" presStyleCnt="3">
        <dgm:presLayoutVars>
          <dgm:chPref val="3"/>
        </dgm:presLayoutVars>
      </dgm:prSet>
      <dgm:spPr/>
    </dgm:pt>
    <dgm:pt modelId="{EADC0345-2809-48FB-89BF-4B4091E7840E}" type="pres">
      <dgm:prSet presAssocID="{9ECC406C-80C1-41A4-9B3F-5C3B5001F035}" presName="rootConnector" presStyleLbl="node2" presStyleIdx="0" presStyleCnt="3"/>
      <dgm:spPr/>
    </dgm:pt>
    <dgm:pt modelId="{C39DF621-8F3B-4177-9B12-95E3D462191B}" type="pres">
      <dgm:prSet presAssocID="{9ECC406C-80C1-41A4-9B3F-5C3B5001F035}" presName="hierChild4" presStyleCnt="0"/>
      <dgm:spPr/>
    </dgm:pt>
    <dgm:pt modelId="{C17B79F2-060C-482F-BFC4-05C717C01AAF}" type="pres">
      <dgm:prSet presAssocID="{9ECC406C-80C1-41A4-9B3F-5C3B5001F035}" presName="hierChild5" presStyleCnt="0"/>
      <dgm:spPr/>
    </dgm:pt>
    <dgm:pt modelId="{4F4D4354-3F12-48A5-9A96-9B23D15F27C9}" type="pres">
      <dgm:prSet presAssocID="{72472978-E030-47E8-B6C2-ADCBD1CF5137}" presName="Name64" presStyleLbl="parChTrans1D2" presStyleIdx="1" presStyleCnt="4"/>
      <dgm:spPr/>
    </dgm:pt>
    <dgm:pt modelId="{549AFFF3-F765-426F-9AB7-733120D63DDE}" type="pres">
      <dgm:prSet presAssocID="{497080F2-10DC-4C03-B96A-6EBC7E7A1695}" presName="hierRoot2" presStyleCnt="0">
        <dgm:presLayoutVars>
          <dgm:hierBranch val="init"/>
        </dgm:presLayoutVars>
      </dgm:prSet>
      <dgm:spPr/>
    </dgm:pt>
    <dgm:pt modelId="{FB786330-ADAD-478E-A6A1-F8675A4156A9}" type="pres">
      <dgm:prSet presAssocID="{497080F2-10DC-4C03-B96A-6EBC7E7A1695}" presName="rootComposite" presStyleCnt="0"/>
      <dgm:spPr/>
    </dgm:pt>
    <dgm:pt modelId="{FCFC7F4E-0A28-4DCF-B99B-DF8F477405BE}" type="pres">
      <dgm:prSet presAssocID="{497080F2-10DC-4C03-B96A-6EBC7E7A1695}" presName="rootText" presStyleLbl="node2" presStyleIdx="1" presStyleCnt="3">
        <dgm:presLayoutVars>
          <dgm:chPref val="3"/>
        </dgm:presLayoutVars>
      </dgm:prSet>
      <dgm:spPr/>
    </dgm:pt>
    <dgm:pt modelId="{4E1E729A-D72B-4033-BC43-B4B262C79B7E}" type="pres">
      <dgm:prSet presAssocID="{497080F2-10DC-4C03-B96A-6EBC7E7A1695}" presName="rootConnector" presStyleLbl="node2" presStyleIdx="1" presStyleCnt="3"/>
      <dgm:spPr/>
    </dgm:pt>
    <dgm:pt modelId="{E07D36D3-DDD5-4770-A3C2-468D6279AF49}" type="pres">
      <dgm:prSet presAssocID="{497080F2-10DC-4C03-B96A-6EBC7E7A1695}" presName="hierChild4" presStyleCnt="0"/>
      <dgm:spPr/>
    </dgm:pt>
    <dgm:pt modelId="{BC570F7F-B61E-4086-8819-64B843404A38}" type="pres">
      <dgm:prSet presAssocID="{497080F2-10DC-4C03-B96A-6EBC7E7A1695}" presName="hierChild5" presStyleCnt="0"/>
      <dgm:spPr/>
    </dgm:pt>
    <dgm:pt modelId="{0875EE89-4A95-4837-AD5C-5095F5FC48F2}" type="pres">
      <dgm:prSet presAssocID="{BA83E9AA-43E8-45C0-B84D-5B9D057E4B3E}" presName="Name64" presStyleLbl="parChTrans1D2" presStyleIdx="2" presStyleCnt="4"/>
      <dgm:spPr/>
    </dgm:pt>
    <dgm:pt modelId="{57D2190B-9187-46B5-BA73-A344704C0142}" type="pres">
      <dgm:prSet presAssocID="{1B61D42E-F75C-42E3-97B4-B2A08F2EFE8F}" presName="hierRoot2" presStyleCnt="0">
        <dgm:presLayoutVars>
          <dgm:hierBranch val="init"/>
        </dgm:presLayoutVars>
      </dgm:prSet>
      <dgm:spPr/>
    </dgm:pt>
    <dgm:pt modelId="{AEC7804F-AE67-4D7D-A993-C458DF55B1C0}" type="pres">
      <dgm:prSet presAssocID="{1B61D42E-F75C-42E3-97B4-B2A08F2EFE8F}" presName="rootComposite" presStyleCnt="0"/>
      <dgm:spPr/>
    </dgm:pt>
    <dgm:pt modelId="{247F891F-A895-4C34-8DA7-406761C0F77F}" type="pres">
      <dgm:prSet presAssocID="{1B61D42E-F75C-42E3-97B4-B2A08F2EFE8F}" presName="rootText" presStyleLbl="node2" presStyleIdx="2" presStyleCnt="3">
        <dgm:presLayoutVars>
          <dgm:chPref val="3"/>
        </dgm:presLayoutVars>
      </dgm:prSet>
      <dgm:spPr/>
    </dgm:pt>
    <dgm:pt modelId="{3E79BA7B-C08C-45F3-9542-91F5147D854B}" type="pres">
      <dgm:prSet presAssocID="{1B61D42E-F75C-42E3-97B4-B2A08F2EFE8F}" presName="rootConnector" presStyleLbl="node2" presStyleIdx="2" presStyleCnt="3"/>
      <dgm:spPr/>
    </dgm:pt>
    <dgm:pt modelId="{21FF4974-63C4-4B60-8B9E-D9441B767A52}" type="pres">
      <dgm:prSet presAssocID="{1B61D42E-F75C-42E3-97B4-B2A08F2EFE8F}" presName="hierChild4" presStyleCnt="0"/>
      <dgm:spPr/>
    </dgm:pt>
    <dgm:pt modelId="{FED083CB-9B79-4F66-97CD-A79624B180BA}" type="pres">
      <dgm:prSet presAssocID="{1B61D42E-F75C-42E3-97B4-B2A08F2EFE8F}" presName="hierChild5" presStyleCnt="0"/>
      <dgm:spPr/>
    </dgm:pt>
    <dgm:pt modelId="{FB030B18-A5A1-466D-8014-59C3A364E8A4}" type="pres">
      <dgm:prSet presAssocID="{10A62F29-6CEB-485E-AF9A-0214C63FC2A9}" presName="hierChild3" presStyleCnt="0"/>
      <dgm:spPr/>
    </dgm:pt>
    <dgm:pt modelId="{A153730B-61FE-49E8-9CCB-1076EA645E09}" type="pres">
      <dgm:prSet presAssocID="{B82DE5AB-4B84-46C3-B2BC-46B1D02A19D3}" presName="Name115" presStyleLbl="parChTrans1D2" presStyleIdx="3" presStyleCnt="4"/>
      <dgm:spPr/>
    </dgm:pt>
    <dgm:pt modelId="{3E7F4258-C31D-44A1-A433-1D3F15D7E341}" type="pres">
      <dgm:prSet presAssocID="{7A928870-6F38-4EA8-B99F-A4389944BCDF}" presName="hierRoot3" presStyleCnt="0">
        <dgm:presLayoutVars>
          <dgm:hierBranch val="init"/>
        </dgm:presLayoutVars>
      </dgm:prSet>
      <dgm:spPr/>
    </dgm:pt>
    <dgm:pt modelId="{361ABBD1-B535-4E22-BFD3-72DBCE57E3F7}" type="pres">
      <dgm:prSet presAssocID="{7A928870-6F38-4EA8-B99F-A4389944BCDF}" presName="rootComposite3" presStyleCnt="0"/>
      <dgm:spPr/>
    </dgm:pt>
    <dgm:pt modelId="{3B722BC5-FF0F-4B72-B63C-F6067913C5C8}" type="pres">
      <dgm:prSet presAssocID="{7A928870-6F38-4EA8-B99F-A4389944BCDF}" presName="rootText3" presStyleLbl="asst1" presStyleIdx="0" presStyleCnt="1">
        <dgm:presLayoutVars>
          <dgm:chPref val="3"/>
        </dgm:presLayoutVars>
      </dgm:prSet>
      <dgm:spPr/>
    </dgm:pt>
    <dgm:pt modelId="{9579B6CB-94F0-4A33-833E-A5D2EE4AEEE8}" type="pres">
      <dgm:prSet presAssocID="{7A928870-6F38-4EA8-B99F-A4389944BCDF}" presName="rootConnector3" presStyleLbl="asst1" presStyleIdx="0" presStyleCnt="1"/>
      <dgm:spPr/>
    </dgm:pt>
    <dgm:pt modelId="{DD82EF4C-387F-4E52-9C06-CF87F5B9AB40}" type="pres">
      <dgm:prSet presAssocID="{7A928870-6F38-4EA8-B99F-A4389944BCDF}" presName="hierChild6" presStyleCnt="0"/>
      <dgm:spPr/>
    </dgm:pt>
    <dgm:pt modelId="{967F0FDC-E635-4377-8F87-990876702326}" type="pres">
      <dgm:prSet presAssocID="{7A928870-6F38-4EA8-B99F-A4389944BCDF}" presName="hierChild7" presStyleCnt="0"/>
      <dgm:spPr/>
    </dgm:pt>
  </dgm:ptLst>
  <dgm:cxnLst>
    <dgm:cxn modelId="{C9F32C00-C637-40FE-8FF1-39D0C5015F4D}" srcId="{10A62F29-6CEB-485E-AF9A-0214C63FC2A9}" destId="{9ECC406C-80C1-41A4-9B3F-5C3B5001F035}" srcOrd="1" destOrd="0" parTransId="{E649C9D1-4E7D-487F-ACD4-06E7A03FBE4E}" sibTransId="{DA72BA1F-CD4C-4B86-8751-8181951436A3}"/>
    <dgm:cxn modelId="{7020F105-A8F7-497B-ABD7-A1D785410434}" type="presOf" srcId="{7A928870-6F38-4EA8-B99F-A4389944BCDF}" destId="{9579B6CB-94F0-4A33-833E-A5D2EE4AEEE8}" srcOrd="1" destOrd="0" presId="urn:microsoft.com/office/officeart/2009/3/layout/HorizontalOrganizationChart"/>
    <dgm:cxn modelId="{F2E59A0E-9705-44F4-9050-50BDE82BFDFB}" type="presOf" srcId="{BA83E9AA-43E8-45C0-B84D-5B9D057E4B3E}" destId="{0875EE89-4A95-4837-AD5C-5095F5FC48F2}" srcOrd="0" destOrd="0" presId="urn:microsoft.com/office/officeart/2009/3/layout/HorizontalOrganizationChart"/>
    <dgm:cxn modelId="{D8836122-C19E-4482-BDFC-0416B5C173B3}" type="presOf" srcId="{10A62F29-6CEB-485E-AF9A-0214C63FC2A9}" destId="{7AFFBEFA-742B-4379-B8EC-13BA1097C984}" srcOrd="1" destOrd="0" presId="urn:microsoft.com/office/officeart/2009/3/layout/HorizontalOrganizationChart"/>
    <dgm:cxn modelId="{4302D32C-4F59-4A3C-93A0-FC22DFFE4FC1}" type="presOf" srcId="{B82DE5AB-4B84-46C3-B2BC-46B1D02A19D3}" destId="{A153730B-61FE-49E8-9CCB-1076EA645E09}" srcOrd="0" destOrd="0" presId="urn:microsoft.com/office/officeart/2009/3/layout/HorizontalOrganizationChart"/>
    <dgm:cxn modelId="{9EF3752F-87A2-429E-9E58-9273A02E6DD4}" type="presOf" srcId="{497080F2-10DC-4C03-B96A-6EBC7E7A1695}" destId="{4E1E729A-D72B-4033-BC43-B4B262C79B7E}" srcOrd="1" destOrd="0" presId="urn:microsoft.com/office/officeart/2009/3/layout/HorizontalOrganizationChart"/>
    <dgm:cxn modelId="{4E55CC3E-EB25-463A-BE44-F154468B31AE}" type="presOf" srcId="{9ECC406C-80C1-41A4-9B3F-5C3B5001F035}" destId="{2D8429B6-A3A3-4B5C-991C-6F4EAE001DE6}" srcOrd="0" destOrd="0" presId="urn:microsoft.com/office/officeart/2009/3/layout/HorizontalOrganizationChart"/>
    <dgm:cxn modelId="{1DC88261-CBAC-4BD3-A6F5-2DEA6558083C}" srcId="{10A62F29-6CEB-485E-AF9A-0214C63FC2A9}" destId="{7A928870-6F38-4EA8-B99F-A4389944BCDF}" srcOrd="0" destOrd="0" parTransId="{B82DE5AB-4B84-46C3-B2BC-46B1D02A19D3}" sibTransId="{300A3291-2165-472D-A314-6CDC9B8720CA}"/>
    <dgm:cxn modelId="{4100CC45-5383-490C-9B52-1D787FEA9021}" type="presOf" srcId="{7A928870-6F38-4EA8-B99F-A4389944BCDF}" destId="{3B722BC5-FF0F-4B72-B63C-F6067913C5C8}" srcOrd="0" destOrd="0" presId="urn:microsoft.com/office/officeart/2009/3/layout/HorizontalOrganizationChart"/>
    <dgm:cxn modelId="{64A6B84B-B7ED-4CEE-84B6-71A8FF40F2C0}" type="presOf" srcId="{E649C9D1-4E7D-487F-ACD4-06E7A03FBE4E}" destId="{29C53144-2123-4E1E-8B9E-92447937CA0B}" srcOrd="0" destOrd="0" presId="urn:microsoft.com/office/officeart/2009/3/layout/HorizontalOrganizationChart"/>
    <dgm:cxn modelId="{DBD1C27A-ADFF-4533-9192-7CE757A61823}" type="presOf" srcId="{9ECC406C-80C1-41A4-9B3F-5C3B5001F035}" destId="{EADC0345-2809-48FB-89BF-4B4091E7840E}" srcOrd="1" destOrd="0" presId="urn:microsoft.com/office/officeart/2009/3/layout/HorizontalOrganizationChart"/>
    <dgm:cxn modelId="{21094880-2506-42ED-B20A-76601F02FBE0}" srcId="{DFFB9192-4CDB-46EC-8780-F0DAB5449D3C}" destId="{10A62F29-6CEB-485E-AF9A-0214C63FC2A9}" srcOrd="0" destOrd="0" parTransId="{F70B4980-B4CC-48DB-B48E-FD0B64A63DCE}" sibTransId="{81984770-5641-4EE4-ADF4-BD7355ADFE8C}"/>
    <dgm:cxn modelId="{B7820E9E-872C-48A8-925B-840379AC9F05}" type="presOf" srcId="{72472978-E030-47E8-B6C2-ADCBD1CF5137}" destId="{4F4D4354-3F12-48A5-9A96-9B23D15F27C9}" srcOrd="0" destOrd="0" presId="urn:microsoft.com/office/officeart/2009/3/layout/HorizontalOrganizationChart"/>
    <dgm:cxn modelId="{69FB19A7-D388-4AF1-8140-AF6A4F7E3AFD}" type="presOf" srcId="{1B61D42E-F75C-42E3-97B4-B2A08F2EFE8F}" destId="{3E79BA7B-C08C-45F3-9542-91F5147D854B}" srcOrd="1" destOrd="0" presId="urn:microsoft.com/office/officeart/2009/3/layout/HorizontalOrganizationChart"/>
    <dgm:cxn modelId="{1AB8C6A9-2DA6-490E-9636-D97DC6E454B9}" srcId="{10A62F29-6CEB-485E-AF9A-0214C63FC2A9}" destId="{1B61D42E-F75C-42E3-97B4-B2A08F2EFE8F}" srcOrd="3" destOrd="0" parTransId="{BA83E9AA-43E8-45C0-B84D-5B9D057E4B3E}" sibTransId="{B3115030-07F9-4870-85D6-91BF6A1764E1}"/>
    <dgm:cxn modelId="{745241CC-F36B-4F8E-98CC-AFEA407E1C1C}" type="presOf" srcId="{497080F2-10DC-4C03-B96A-6EBC7E7A1695}" destId="{FCFC7F4E-0A28-4DCF-B99B-DF8F477405BE}" srcOrd="0" destOrd="0" presId="urn:microsoft.com/office/officeart/2009/3/layout/HorizontalOrganizationChart"/>
    <dgm:cxn modelId="{94F6E7CD-9127-4C85-8A59-BF6C2D7AE453}" srcId="{10A62F29-6CEB-485E-AF9A-0214C63FC2A9}" destId="{497080F2-10DC-4C03-B96A-6EBC7E7A1695}" srcOrd="2" destOrd="0" parTransId="{72472978-E030-47E8-B6C2-ADCBD1CF5137}" sibTransId="{F46AAD87-1661-4A5B-AF38-3B94730268E4}"/>
    <dgm:cxn modelId="{42C39DDE-1F31-4591-BE8B-1E57A35A038A}" type="presOf" srcId="{10A62F29-6CEB-485E-AF9A-0214C63FC2A9}" destId="{39CC93A3-FB8F-4DC5-B05C-9C48AFDBF9C0}" srcOrd="0" destOrd="0" presId="urn:microsoft.com/office/officeart/2009/3/layout/HorizontalOrganizationChart"/>
    <dgm:cxn modelId="{1DA584E4-0E1D-4F38-A88F-6C0BB18611F4}" type="presOf" srcId="{DFFB9192-4CDB-46EC-8780-F0DAB5449D3C}" destId="{6CAAE61C-6F52-4BBD-ACDB-362CA3C94C00}" srcOrd="0" destOrd="0" presId="urn:microsoft.com/office/officeart/2009/3/layout/HorizontalOrganizationChart"/>
    <dgm:cxn modelId="{ED5246FD-11F1-4CDF-B3C5-ED7050BFCD21}" type="presOf" srcId="{1B61D42E-F75C-42E3-97B4-B2A08F2EFE8F}" destId="{247F891F-A895-4C34-8DA7-406761C0F77F}" srcOrd="0" destOrd="0" presId="urn:microsoft.com/office/officeart/2009/3/layout/HorizontalOrganizationChart"/>
    <dgm:cxn modelId="{1CAABBDC-A865-4D8A-A97A-1CCEF8A9BA8E}" type="presParOf" srcId="{6CAAE61C-6F52-4BBD-ACDB-362CA3C94C00}" destId="{3CE61C02-9C24-44D3-AC95-9ACE36C02C8D}" srcOrd="0" destOrd="0" presId="urn:microsoft.com/office/officeart/2009/3/layout/HorizontalOrganizationChart"/>
    <dgm:cxn modelId="{081B6A9E-3820-4441-B3A5-E39501929FC4}" type="presParOf" srcId="{3CE61C02-9C24-44D3-AC95-9ACE36C02C8D}" destId="{6BE617AB-72E3-41F7-ABE6-758A641C5A3B}" srcOrd="0" destOrd="0" presId="urn:microsoft.com/office/officeart/2009/3/layout/HorizontalOrganizationChart"/>
    <dgm:cxn modelId="{6885EF8B-A82D-4514-9957-98C505285292}" type="presParOf" srcId="{6BE617AB-72E3-41F7-ABE6-758A641C5A3B}" destId="{39CC93A3-FB8F-4DC5-B05C-9C48AFDBF9C0}" srcOrd="0" destOrd="0" presId="urn:microsoft.com/office/officeart/2009/3/layout/HorizontalOrganizationChart"/>
    <dgm:cxn modelId="{5EE45F53-9119-4E8A-9D1B-129E7B4C43A3}" type="presParOf" srcId="{6BE617AB-72E3-41F7-ABE6-758A641C5A3B}" destId="{7AFFBEFA-742B-4379-B8EC-13BA1097C984}" srcOrd="1" destOrd="0" presId="urn:microsoft.com/office/officeart/2009/3/layout/HorizontalOrganizationChart"/>
    <dgm:cxn modelId="{C1CC7C27-F02E-4D62-ADE6-C711E1E10CB8}" type="presParOf" srcId="{3CE61C02-9C24-44D3-AC95-9ACE36C02C8D}" destId="{05C6726B-F900-42A5-94F9-217AC2608916}" srcOrd="1" destOrd="0" presId="urn:microsoft.com/office/officeart/2009/3/layout/HorizontalOrganizationChart"/>
    <dgm:cxn modelId="{702D23E7-93D2-4FF1-A976-26F3CD03AB18}" type="presParOf" srcId="{05C6726B-F900-42A5-94F9-217AC2608916}" destId="{29C53144-2123-4E1E-8B9E-92447937CA0B}" srcOrd="0" destOrd="0" presId="urn:microsoft.com/office/officeart/2009/3/layout/HorizontalOrganizationChart"/>
    <dgm:cxn modelId="{42706C9D-8B5E-4450-BD48-7838A0DCFA01}" type="presParOf" srcId="{05C6726B-F900-42A5-94F9-217AC2608916}" destId="{D8A029FF-1F01-472E-A2CC-0809F6A340AD}" srcOrd="1" destOrd="0" presId="urn:microsoft.com/office/officeart/2009/3/layout/HorizontalOrganizationChart"/>
    <dgm:cxn modelId="{571AD6D1-8AD9-42DE-97F1-DB9B1ADACE91}" type="presParOf" srcId="{D8A029FF-1F01-472E-A2CC-0809F6A340AD}" destId="{700677B2-EE5B-4C80-BC65-E2BA541F63E5}" srcOrd="0" destOrd="0" presId="urn:microsoft.com/office/officeart/2009/3/layout/HorizontalOrganizationChart"/>
    <dgm:cxn modelId="{059224BC-F4FF-4717-8B3F-8E1C4CCBD81B}" type="presParOf" srcId="{700677B2-EE5B-4C80-BC65-E2BA541F63E5}" destId="{2D8429B6-A3A3-4B5C-991C-6F4EAE001DE6}" srcOrd="0" destOrd="0" presId="urn:microsoft.com/office/officeart/2009/3/layout/HorizontalOrganizationChart"/>
    <dgm:cxn modelId="{9CEE5415-1835-4FC6-9B5B-1B100B3E68F3}" type="presParOf" srcId="{700677B2-EE5B-4C80-BC65-E2BA541F63E5}" destId="{EADC0345-2809-48FB-89BF-4B4091E7840E}" srcOrd="1" destOrd="0" presId="urn:microsoft.com/office/officeart/2009/3/layout/HorizontalOrganizationChart"/>
    <dgm:cxn modelId="{F1D0D769-F02A-43D0-A1E6-4039BCD7F326}" type="presParOf" srcId="{D8A029FF-1F01-472E-A2CC-0809F6A340AD}" destId="{C39DF621-8F3B-4177-9B12-95E3D462191B}" srcOrd="1" destOrd="0" presId="urn:microsoft.com/office/officeart/2009/3/layout/HorizontalOrganizationChart"/>
    <dgm:cxn modelId="{13F81C45-949A-4B71-BAF9-6E18A0E9A6CE}" type="presParOf" srcId="{D8A029FF-1F01-472E-A2CC-0809F6A340AD}" destId="{C17B79F2-060C-482F-BFC4-05C717C01AAF}" srcOrd="2" destOrd="0" presId="urn:microsoft.com/office/officeart/2009/3/layout/HorizontalOrganizationChart"/>
    <dgm:cxn modelId="{DE3C8BD0-775B-4142-94BB-A77FF41F8706}" type="presParOf" srcId="{05C6726B-F900-42A5-94F9-217AC2608916}" destId="{4F4D4354-3F12-48A5-9A96-9B23D15F27C9}" srcOrd="2" destOrd="0" presId="urn:microsoft.com/office/officeart/2009/3/layout/HorizontalOrganizationChart"/>
    <dgm:cxn modelId="{E7E303E6-0CE8-49A7-9249-1B6C557DC26F}" type="presParOf" srcId="{05C6726B-F900-42A5-94F9-217AC2608916}" destId="{549AFFF3-F765-426F-9AB7-733120D63DDE}" srcOrd="3" destOrd="0" presId="urn:microsoft.com/office/officeart/2009/3/layout/HorizontalOrganizationChart"/>
    <dgm:cxn modelId="{70238F3D-B9EE-4DF2-803B-9B04F8FDCC99}" type="presParOf" srcId="{549AFFF3-F765-426F-9AB7-733120D63DDE}" destId="{FB786330-ADAD-478E-A6A1-F8675A4156A9}" srcOrd="0" destOrd="0" presId="urn:microsoft.com/office/officeart/2009/3/layout/HorizontalOrganizationChart"/>
    <dgm:cxn modelId="{14376656-7248-4599-9AAC-ECD79DA7F8AF}" type="presParOf" srcId="{FB786330-ADAD-478E-A6A1-F8675A4156A9}" destId="{FCFC7F4E-0A28-4DCF-B99B-DF8F477405BE}" srcOrd="0" destOrd="0" presId="urn:microsoft.com/office/officeart/2009/3/layout/HorizontalOrganizationChart"/>
    <dgm:cxn modelId="{D253B4DF-1A28-4201-8A23-268E69FD74AC}" type="presParOf" srcId="{FB786330-ADAD-478E-A6A1-F8675A4156A9}" destId="{4E1E729A-D72B-4033-BC43-B4B262C79B7E}" srcOrd="1" destOrd="0" presId="urn:microsoft.com/office/officeart/2009/3/layout/HorizontalOrganizationChart"/>
    <dgm:cxn modelId="{E79F809A-8A95-4202-AD7C-54EA3D538716}" type="presParOf" srcId="{549AFFF3-F765-426F-9AB7-733120D63DDE}" destId="{E07D36D3-DDD5-4770-A3C2-468D6279AF49}" srcOrd="1" destOrd="0" presId="urn:microsoft.com/office/officeart/2009/3/layout/HorizontalOrganizationChart"/>
    <dgm:cxn modelId="{2348FE22-4B7D-4B1C-98C1-C2BF7F49A41F}" type="presParOf" srcId="{549AFFF3-F765-426F-9AB7-733120D63DDE}" destId="{BC570F7F-B61E-4086-8819-64B843404A38}" srcOrd="2" destOrd="0" presId="urn:microsoft.com/office/officeart/2009/3/layout/HorizontalOrganizationChart"/>
    <dgm:cxn modelId="{F187987E-4170-49F0-815E-6DECD717E63E}" type="presParOf" srcId="{05C6726B-F900-42A5-94F9-217AC2608916}" destId="{0875EE89-4A95-4837-AD5C-5095F5FC48F2}" srcOrd="4" destOrd="0" presId="urn:microsoft.com/office/officeart/2009/3/layout/HorizontalOrganizationChart"/>
    <dgm:cxn modelId="{85BF3B14-5478-4A5C-9426-D8A654CC832C}" type="presParOf" srcId="{05C6726B-F900-42A5-94F9-217AC2608916}" destId="{57D2190B-9187-46B5-BA73-A344704C0142}" srcOrd="5" destOrd="0" presId="urn:microsoft.com/office/officeart/2009/3/layout/HorizontalOrganizationChart"/>
    <dgm:cxn modelId="{27EF0F83-335D-431D-836D-D2BFD48D923D}" type="presParOf" srcId="{57D2190B-9187-46B5-BA73-A344704C0142}" destId="{AEC7804F-AE67-4D7D-A993-C458DF55B1C0}" srcOrd="0" destOrd="0" presId="urn:microsoft.com/office/officeart/2009/3/layout/HorizontalOrganizationChart"/>
    <dgm:cxn modelId="{729FD162-E0E2-4C96-A0AB-55FE88D19CA5}" type="presParOf" srcId="{AEC7804F-AE67-4D7D-A993-C458DF55B1C0}" destId="{247F891F-A895-4C34-8DA7-406761C0F77F}" srcOrd="0" destOrd="0" presId="urn:microsoft.com/office/officeart/2009/3/layout/HorizontalOrganizationChart"/>
    <dgm:cxn modelId="{2E4BCB2B-EAE3-40E7-8889-30D6EE921EAF}" type="presParOf" srcId="{AEC7804F-AE67-4D7D-A993-C458DF55B1C0}" destId="{3E79BA7B-C08C-45F3-9542-91F5147D854B}" srcOrd="1" destOrd="0" presId="urn:microsoft.com/office/officeart/2009/3/layout/HorizontalOrganizationChart"/>
    <dgm:cxn modelId="{CFB974ED-FF5A-4C41-8ABF-CD046FA96C65}" type="presParOf" srcId="{57D2190B-9187-46B5-BA73-A344704C0142}" destId="{21FF4974-63C4-4B60-8B9E-D9441B767A52}" srcOrd="1" destOrd="0" presId="urn:microsoft.com/office/officeart/2009/3/layout/HorizontalOrganizationChart"/>
    <dgm:cxn modelId="{9988D21F-5770-49E0-A687-5E93C5A74A1A}" type="presParOf" srcId="{57D2190B-9187-46B5-BA73-A344704C0142}" destId="{FED083CB-9B79-4F66-97CD-A79624B180BA}" srcOrd="2" destOrd="0" presId="urn:microsoft.com/office/officeart/2009/3/layout/HorizontalOrganizationChart"/>
    <dgm:cxn modelId="{E877F2D5-573D-4C50-B9A2-50086F157343}" type="presParOf" srcId="{3CE61C02-9C24-44D3-AC95-9ACE36C02C8D}" destId="{FB030B18-A5A1-466D-8014-59C3A364E8A4}" srcOrd="2" destOrd="0" presId="urn:microsoft.com/office/officeart/2009/3/layout/HorizontalOrganizationChart"/>
    <dgm:cxn modelId="{FB7D4256-EAD9-4B54-8C47-421F91358A85}" type="presParOf" srcId="{FB030B18-A5A1-466D-8014-59C3A364E8A4}" destId="{A153730B-61FE-49E8-9CCB-1076EA645E09}" srcOrd="0" destOrd="0" presId="urn:microsoft.com/office/officeart/2009/3/layout/HorizontalOrganizationChart"/>
    <dgm:cxn modelId="{4D85E135-1BFE-44CB-B812-9F658C13C2D0}" type="presParOf" srcId="{FB030B18-A5A1-466D-8014-59C3A364E8A4}" destId="{3E7F4258-C31D-44A1-A433-1D3F15D7E341}" srcOrd="1" destOrd="0" presId="urn:microsoft.com/office/officeart/2009/3/layout/HorizontalOrganizationChart"/>
    <dgm:cxn modelId="{8558311A-0B57-44CB-8CD6-AF5A79EBA75D}" type="presParOf" srcId="{3E7F4258-C31D-44A1-A433-1D3F15D7E341}" destId="{361ABBD1-B535-4E22-BFD3-72DBCE57E3F7}" srcOrd="0" destOrd="0" presId="urn:microsoft.com/office/officeart/2009/3/layout/HorizontalOrganizationChart"/>
    <dgm:cxn modelId="{C9869DDA-EAFF-4CED-92DF-58DE229D5A9E}" type="presParOf" srcId="{361ABBD1-B535-4E22-BFD3-72DBCE57E3F7}" destId="{3B722BC5-FF0F-4B72-B63C-F6067913C5C8}" srcOrd="0" destOrd="0" presId="urn:microsoft.com/office/officeart/2009/3/layout/HorizontalOrganizationChart"/>
    <dgm:cxn modelId="{4076EB3F-E903-44F6-8E52-878FBF0F9DC5}" type="presParOf" srcId="{361ABBD1-B535-4E22-BFD3-72DBCE57E3F7}" destId="{9579B6CB-94F0-4A33-833E-A5D2EE4AEEE8}" srcOrd="1" destOrd="0" presId="urn:microsoft.com/office/officeart/2009/3/layout/HorizontalOrganizationChart"/>
    <dgm:cxn modelId="{3AA778A4-6F4D-4D03-8861-9B922C746F6E}" type="presParOf" srcId="{3E7F4258-C31D-44A1-A433-1D3F15D7E341}" destId="{DD82EF4C-387F-4E52-9C06-CF87F5B9AB40}" srcOrd="1" destOrd="0" presId="urn:microsoft.com/office/officeart/2009/3/layout/HorizontalOrganizationChart"/>
    <dgm:cxn modelId="{A672FDE5-D241-43F8-A18F-359C3A5D0D3B}" type="presParOf" srcId="{3E7F4258-C31D-44A1-A433-1D3F15D7E341}" destId="{967F0FDC-E635-4377-8F87-99087670232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3730B-61FE-49E8-9CCB-1076EA645E09}">
      <dsp:nvSpPr>
        <dsp:cNvPr id="0" name=""/>
        <dsp:cNvSpPr/>
      </dsp:nvSpPr>
      <dsp:spPr>
        <a:xfrm>
          <a:off x="1852842" y="1916353"/>
          <a:ext cx="1295241" cy="115646"/>
        </a:xfrm>
        <a:custGeom>
          <a:avLst/>
          <a:gdLst/>
          <a:ahLst/>
          <a:cxnLst/>
          <a:rect l="0" t="0" r="0" b="0"/>
          <a:pathLst>
            <a:path>
              <a:moveTo>
                <a:pt x="0" y="115646"/>
              </a:moveTo>
              <a:lnTo>
                <a:pt x="1295241" y="115646"/>
              </a:lnTo>
              <a:lnTo>
                <a:pt x="1295241"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5EE89-4A95-4837-AD5C-5095F5FC48F2}">
      <dsp:nvSpPr>
        <dsp:cNvPr id="0" name=""/>
        <dsp:cNvSpPr/>
      </dsp:nvSpPr>
      <dsp:spPr>
        <a:xfrm>
          <a:off x="1852842" y="2031999"/>
          <a:ext cx="2590482" cy="795648"/>
        </a:xfrm>
        <a:custGeom>
          <a:avLst/>
          <a:gdLst/>
          <a:ahLst/>
          <a:cxnLst/>
          <a:rect l="0" t="0" r="0" b="0"/>
          <a:pathLst>
            <a:path>
              <a:moveTo>
                <a:pt x="0" y="0"/>
              </a:moveTo>
              <a:lnTo>
                <a:pt x="2405447" y="0"/>
              </a:lnTo>
              <a:lnTo>
                <a:pt x="2405447" y="795648"/>
              </a:lnTo>
              <a:lnTo>
                <a:pt x="2590482" y="7956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4D4354-3F12-48A5-9A96-9B23D15F27C9}">
      <dsp:nvSpPr>
        <dsp:cNvPr id="0" name=""/>
        <dsp:cNvSpPr/>
      </dsp:nvSpPr>
      <dsp:spPr>
        <a:xfrm>
          <a:off x="1852842" y="1986279"/>
          <a:ext cx="2590482" cy="91440"/>
        </a:xfrm>
        <a:custGeom>
          <a:avLst/>
          <a:gdLst/>
          <a:ahLst/>
          <a:cxnLst/>
          <a:rect l="0" t="0" r="0" b="0"/>
          <a:pathLst>
            <a:path>
              <a:moveTo>
                <a:pt x="0" y="45720"/>
              </a:moveTo>
              <a:lnTo>
                <a:pt x="2590482" y="4572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C53144-2123-4E1E-8B9E-92447937CA0B}">
      <dsp:nvSpPr>
        <dsp:cNvPr id="0" name=""/>
        <dsp:cNvSpPr/>
      </dsp:nvSpPr>
      <dsp:spPr>
        <a:xfrm>
          <a:off x="1852842" y="1236351"/>
          <a:ext cx="2590482" cy="795648"/>
        </a:xfrm>
        <a:custGeom>
          <a:avLst/>
          <a:gdLst/>
          <a:ahLst/>
          <a:cxnLst/>
          <a:rect l="0" t="0" r="0" b="0"/>
          <a:pathLst>
            <a:path>
              <a:moveTo>
                <a:pt x="0" y="795648"/>
              </a:moveTo>
              <a:lnTo>
                <a:pt x="2405447" y="795648"/>
              </a:lnTo>
              <a:lnTo>
                <a:pt x="2405447" y="0"/>
              </a:lnTo>
              <a:lnTo>
                <a:pt x="2590482"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C93A3-FB8F-4DC5-B05C-9C48AFDBF9C0}">
      <dsp:nvSpPr>
        <dsp:cNvPr id="0" name=""/>
        <dsp:cNvSpPr/>
      </dsp:nvSpPr>
      <dsp:spPr>
        <a:xfrm>
          <a:off x="2497" y="1749822"/>
          <a:ext cx="1850344" cy="564355"/>
        </a:xfrm>
        <a:prstGeom prst="rect">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Platforms</a:t>
          </a:r>
        </a:p>
      </dsp:txBody>
      <dsp:txXfrm>
        <a:off x="2497" y="1749822"/>
        <a:ext cx="1850344" cy="564355"/>
      </dsp:txXfrm>
    </dsp:sp>
    <dsp:sp modelId="{2D8429B6-A3A3-4B5C-991C-6F4EAE001DE6}">
      <dsp:nvSpPr>
        <dsp:cNvPr id="0" name=""/>
        <dsp:cNvSpPr/>
      </dsp:nvSpPr>
      <dsp:spPr>
        <a:xfrm>
          <a:off x="4443324" y="954174"/>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Facebook</a:t>
          </a:r>
        </a:p>
      </dsp:txBody>
      <dsp:txXfrm>
        <a:off x="4443324" y="954174"/>
        <a:ext cx="1850344" cy="564355"/>
      </dsp:txXfrm>
    </dsp:sp>
    <dsp:sp modelId="{FCFC7F4E-0A28-4DCF-B99B-DF8F477405BE}">
      <dsp:nvSpPr>
        <dsp:cNvPr id="0" name=""/>
        <dsp:cNvSpPr/>
      </dsp:nvSpPr>
      <dsp:spPr>
        <a:xfrm>
          <a:off x="4443324" y="1749822"/>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Instagram</a:t>
          </a:r>
        </a:p>
      </dsp:txBody>
      <dsp:txXfrm>
        <a:off x="4443324" y="1749822"/>
        <a:ext cx="1850344" cy="564355"/>
      </dsp:txXfrm>
    </dsp:sp>
    <dsp:sp modelId="{247F891F-A895-4C34-8DA7-406761C0F77F}">
      <dsp:nvSpPr>
        <dsp:cNvPr id="0" name=""/>
        <dsp:cNvSpPr/>
      </dsp:nvSpPr>
      <dsp:spPr>
        <a:xfrm>
          <a:off x="4443324" y="2545470"/>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Twitter</a:t>
          </a:r>
        </a:p>
      </dsp:txBody>
      <dsp:txXfrm>
        <a:off x="4443324" y="2545470"/>
        <a:ext cx="1850344" cy="564355"/>
      </dsp:txXfrm>
    </dsp:sp>
    <dsp:sp modelId="{3B722BC5-FF0F-4B72-B63C-F6067913C5C8}">
      <dsp:nvSpPr>
        <dsp:cNvPr id="0" name=""/>
        <dsp:cNvSpPr/>
      </dsp:nvSpPr>
      <dsp:spPr>
        <a:xfrm>
          <a:off x="2222911" y="1351998"/>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Triibe</a:t>
          </a:r>
        </a:p>
      </dsp:txBody>
      <dsp:txXfrm>
        <a:off x="2222911" y="1351998"/>
        <a:ext cx="1850344" cy="56435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22/05/31</a:t>
            </a:fld>
            <a:endParaRPr lang="en-US" dirty="0"/>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dirty="0"/>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48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764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63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777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35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976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5251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342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025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26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dirty="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ar-PB2yPIIQDh7haTT9biSEE4YXMbJuDifRkyK7_4SE/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6.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9.xml"/><Relationship Id="rId1" Type="http://schemas.openxmlformats.org/officeDocument/2006/relationships/slideLayout" Target="../slideLayouts/slideLayout37.xml"/><Relationship Id="rId4" Type="http://schemas.openxmlformats.org/officeDocument/2006/relationships/hyperlink" Target="https://fonts.google.com/specimen/Baloo+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50.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2" name="Picture 1">
            <a:extLst>
              <a:ext uri="{FF2B5EF4-FFF2-40B4-BE49-F238E27FC236}">
                <a16:creationId xmlns:a16="http://schemas.microsoft.com/office/drawing/2014/main" id="{BB6375F9-9311-CD76-892E-533432F0540E}"/>
              </a:ext>
            </a:extLst>
          </p:cNvPr>
          <p:cNvPicPr>
            <a:picLocks noChangeAspect="1"/>
          </p:cNvPicPr>
          <p:nvPr/>
        </p:nvPicPr>
        <p:blipFill>
          <a:blip r:embed="rId3"/>
          <a:stretch>
            <a:fillRect/>
          </a:stretch>
        </p:blipFill>
        <p:spPr>
          <a:xfrm>
            <a:off x="730993" y="751073"/>
            <a:ext cx="5309387" cy="3897978"/>
          </a:xfrm>
          <a:prstGeom prst="rect">
            <a:avLst/>
          </a:prstGeom>
        </p:spPr>
      </p:pic>
    </p:spTree>
    <p:extLst>
      <p:ext uri="{BB962C8B-B14F-4D97-AF65-F5344CB8AC3E}">
        <p14:creationId xmlns:p14="http://schemas.microsoft.com/office/powerpoint/2010/main" val="386305768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txBox="1">
            <a:spLocks noGrp="1"/>
          </p:cNvSpPr>
          <p:nvPr>
            <p:ph type="title"/>
          </p:nvPr>
        </p:nvSpPr>
        <p:spPr>
          <a:xfrm>
            <a:off x="1151672" y="1376850"/>
            <a:ext cx="4855200" cy="23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8000" dirty="0"/>
              <a:t>Literature review</a:t>
            </a: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396;p45">
            <a:extLst>
              <a:ext uri="{FF2B5EF4-FFF2-40B4-BE49-F238E27FC236}">
                <a16:creationId xmlns:a16="http://schemas.microsoft.com/office/drawing/2014/main" id="{EA0DD32F-6D76-EF11-496B-6823EBCDE7CA}"/>
              </a:ext>
            </a:extLst>
          </p:cNvPr>
          <p:cNvSpPr txBox="1">
            <a:spLocks/>
          </p:cNvSpPr>
          <p:nvPr/>
        </p:nvSpPr>
        <p:spPr>
          <a:xfrm flipH="1">
            <a:off x="-28575" y="36761"/>
            <a:ext cx="1456934"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dirty="0"/>
              <a:t>02</a:t>
            </a:r>
          </a:p>
        </p:txBody>
      </p:sp>
    </p:spTree>
    <p:extLst>
      <p:ext uri="{BB962C8B-B14F-4D97-AF65-F5344CB8AC3E}">
        <p14:creationId xmlns:p14="http://schemas.microsoft.com/office/powerpoint/2010/main" val="282052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500"/>
                                        <p:tgtEl>
                                          <p:spTgt spid="822"/>
                                        </p:tgtEl>
                                      </p:cBhvr>
                                    </p:animEffect>
                                    <p:anim calcmode="lin" valueType="num">
                                      <p:cBhvr>
                                        <p:cTn id="8" dur="500" fill="hold"/>
                                        <p:tgtEl>
                                          <p:spTgt spid="822"/>
                                        </p:tgtEl>
                                        <p:attrNameLst>
                                          <p:attrName>ppt_x</p:attrName>
                                        </p:attrNameLst>
                                      </p:cBhvr>
                                      <p:tavLst>
                                        <p:tav tm="0">
                                          <p:val>
                                            <p:strVal val="#ppt_x"/>
                                          </p:val>
                                        </p:tav>
                                        <p:tav tm="100000">
                                          <p:val>
                                            <p:strVal val="#ppt_x"/>
                                          </p:val>
                                        </p:tav>
                                      </p:tavLst>
                                    </p:anim>
                                    <p:anim calcmode="lin" valueType="num">
                                      <p:cBhvr>
                                        <p:cTn id="9" dur="500" fill="hold"/>
                                        <p:tgtEl>
                                          <p:spTgt spid="82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extBox 2">
            <a:extLst>
              <a:ext uri="{FF2B5EF4-FFF2-40B4-BE49-F238E27FC236}">
                <a16:creationId xmlns:a16="http://schemas.microsoft.com/office/drawing/2014/main" id="{134FFA93-C74D-AE5A-D5C3-0B8AF66DE1F9}"/>
              </a:ext>
            </a:extLst>
          </p:cNvPr>
          <p:cNvSpPr txBox="1"/>
          <p:nvPr/>
        </p:nvSpPr>
        <p:spPr>
          <a:xfrm>
            <a:off x="210644" y="308493"/>
            <a:ext cx="2592626" cy="369332"/>
          </a:xfrm>
          <a:prstGeom prst="rect">
            <a:avLst/>
          </a:prstGeom>
          <a:noFill/>
        </p:spPr>
        <p:txBody>
          <a:bodyPr wrap="square">
            <a:spAutoFit/>
          </a:bodyPr>
          <a:lstStyle/>
          <a:p>
            <a:r>
              <a:rPr lang="en-US" sz="1800" b="1" dirty="0">
                <a:latin typeface="Baloo 2" pitchFamily="2" charset="0"/>
                <a:cs typeface="Baloo 2" pitchFamily="2" charset="0"/>
              </a:rPr>
              <a:t>Social Media Platforms</a:t>
            </a:r>
          </a:p>
        </p:txBody>
      </p:sp>
      <p:graphicFrame>
        <p:nvGraphicFramePr>
          <p:cNvPr id="4" name="Diagram 3">
            <a:extLst>
              <a:ext uri="{FF2B5EF4-FFF2-40B4-BE49-F238E27FC236}">
                <a16:creationId xmlns:a16="http://schemas.microsoft.com/office/drawing/2014/main" id="{5685A31C-940C-CBA0-4709-850DC41458D7}"/>
              </a:ext>
            </a:extLst>
          </p:cNvPr>
          <p:cNvGraphicFramePr/>
          <p:nvPr>
            <p:extLst>
              <p:ext uri="{D42A27DB-BD31-4B8C-83A1-F6EECF244321}">
                <p14:modId xmlns:p14="http://schemas.microsoft.com/office/powerpoint/2010/main" val="701298275"/>
              </p:ext>
            </p:extLst>
          </p:nvPr>
        </p:nvGraphicFramePr>
        <p:xfrm>
          <a:off x="1107742" y="388962"/>
          <a:ext cx="62961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96629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239307" y="281121"/>
            <a:ext cx="2147763" cy="369332"/>
          </a:xfrm>
          <a:prstGeom prst="rect">
            <a:avLst/>
          </a:prstGeom>
          <a:noFill/>
        </p:spPr>
        <p:txBody>
          <a:bodyPr wrap="square" rtlCol="0">
            <a:spAutoFit/>
          </a:bodyPr>
          <a:lstStyle/>
          <a:p>
            <a:r>
              <a:rPr lang="en-US" sz="1800" b="1" dirty="0">
                <a:latin typeface="Baloo 2" pitchFamily="2" charset="0"/>
                <a:cs typeface="Baloo 2" pitchFamily="2" charset="0"/>
              </a:rPr>
              <a:t>Comparison Table</a:t>
            </a:r>
          </a:p>
        </p:txBody>
      </p:sp>
      <p:pic>
        <p:nvPicPr>
          <p:cNvPr id="3" name="Picture 2">
            <a:extLst>
              <a:ext uri="{FF2B5EF4-FFF2-40B4-BE49-F238E27FC236}">
                <a16:creationId xmlns:a16="http://schemas.microsoft.com/office/drawing/2014/main" id="{B7524AC7-10CE-EBC2-99F6-AD1446B2D9B9}"/>
              </a:ext>
            </a:extLst>
          </p:cNvPr>
          <p:cNvPicPr>
            <a:picLocks noChangeAspect="1"/>
          </p:cNvPicPr>
          <p:nvPr/>
        </p:nvPicPr>
        <p:blipFill>
          <a:blip r:embed="rId3"/>
          <a:stretch>
            <a:fillRect/>
          </a:stretch>
        </p:blipFill>
        <p:spPr>
          <a:xfrm>
            <a:off x="1861824" y="871286"/>
            <a:ext cx="4663074" cy="3890474"/>
          </a:xfrm>
          <a:prstGeom prst="rect">
            <a:avLst/>
          </a:prstGeom>
        </p:spPr>
      </p:pic>
      <p:cxnSp>
        <p:nvCxnSpPr>
          <p:cNvPr id="5" name="Straight Connector 4">
            <a:extLst>
              <a:ext uri="{FF2B5EF4-FFF2-40B4-BE49-F238E27FC236}">
                <a16:creationId xmlns:a16="http://schemas.microsoft.com/office/drawing/2014/main" id="{77426D0C-1115-BD89-8975-86495D4E85BA}"/>
              </a:ext>
            </a:extLst>
          </p:cNvPr>
          <p:cNvCxnSpPr>
            <a:cxnSpLocks/>
          </p:cNvCxnSpPr>
          <p:nvPr/>
        </p:nvCxnSpPr>
        <p:spPr>
          <a:xfrm>
            <a:off x="1958272" y="121777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55B2234-45EA-BD05-6CBC-C2F8E96C85DF}"/>
              </a:ext>
            </a:extLst>
          </p:cNvPr>
          <p:cNvCxnSpPr>
            <a:cxnSpLocks/>
          </p:cNvCxnSpPr>
          <p:nvPr/>
        </p:nvCxnSpPr>
        <p:spPr>
          <a:xfrm>
            <a:off x="1958272" y="143208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A29214C-F1A5-1249-92E1-E6A522DA6007}"/>
              </a:ext>
            </a:extLst>
          </p:cNvPr>
          <p:cNvCxnSpPr>
            <a:cxnSpLocks/>
          </p:cNvCxnSpPr>
          <p:nvPr/>
        </p:nvCxnSpPr>
        <p:spPr>
          <a:xfrm>
            <a:off x="1958272" y="162258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63152DF6-74DD-796B-3506-95C6A8C662E5}"/>
              </a:ext>
            </a:extLst>
          </p:cNvPr>
          <p:cNvCxnSpPr>
            <a:cxnSpLocks/>
          </p:cNvCxnSpPr>
          <p:nvPr/>
        </p:nvCxnSpPr>
        <p:spPr>
          <a:xfrm>
            <a:off x="1958272" y="182737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DF6258-6226-B229-20BA-A6BA575C1CF4}"/>
              </a:ext>
            </a:extLst>
          </p:cNvPr>
          <p:cNvCxnSpPr>
            <a:cxnSpLocks/>
          </p:cNvCxnSpPr>
          <p:nvPr/>
        </p:nvCxnSpPr>
        <p:spPr>
          <a:xfrm>
            <a:off x="1958272" y="202263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89C332C-5FBA-3494-F592-A115CA7D1BB1}"/>
              </a:ext>
            </a:extLst>
          </p:cNvPr>
          <p:cNvCxnSpPr>
            <a:cxnSpLocks/>
          </p:cNvCxnSpPr>
          <p:nvPr/>
        </p:nvCxnSpPr>
        <p:spPr>
          <a:xfrm>
            <a:off x="1971879" y="2222661"/>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8B1A3A5-29AF-04E7-7E25-42648D7DB48A}"/>
              </a:ext>
            </a:extLst>
          </p:cNvPr>
          <p:cNvCxnSpPr>
            <a:cxnSpLocks/>
          </p:cNvCxnSpPr>
          <p:nvPr/>
        </p:nvCxnSpPr>
        <p:spPr>
          <a:xfrm>
            <a:off x="1971879" y="241792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71188D4-980E-173B-16C5-C96B3141E356}"/>
              </a:ext>
            </a:extLst>
          </p:cNvPr>
          <p:cNvCxnSpPr>
            <a:cxnSpLocks/>
          </p:cNvCxnSpPr>
          <p:nvPr/>
        </p:nvCxnSpPr>
        <p:spPr>
          <a:xfrm>
            <a:off x="1971879" y="2617948"/>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E466637-1DFD-9F2E-6FE9-F7F7F00D717F}"/>
              </a:ext>
            </a:extLst>
          </p:cNvPr>
          <p:cNvCxnSpPr>
            <a:cxnSpLocks/>
          </p:cNvCxnSpPr>
          <p:nvPr/>
        </p:nvCxnSpPr>
        <p:spPr>
          <a:xfrm>
            <a:off x="1971879" y="281652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7BB2F1B-EA71-9717-1CFD-5C99C802085F}"/>
              </a:ext>
            </a:extLst>
          </p:cNvPr>
          <p:cNvCxnSpPr>
            <a:cxnSpLocks/>
          </p:cNvCxnSpPr>
          <p:nvPr/>
        </p:nvCxnSpPr>
        <p:spPr>
          <a:xfrm>
            <a:off x="1971879" y="3008472"/>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8A68235-7F13-87A6-693C-4B1256B8E788}"/>
              </a:ext>
            </a:extLst>
          </p:cNvPr>
          <p:cNvCxnSpPr>
            <a:cxnSpLocks/>
          </p:cNvCxnSpPr>
          <p:nvPr/>
        </p:nvCxnSpPr>
        <p:spPr>
          <a:xfrm>
            <a:off x="1971879" y="321326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A4155CAD-731F-92B9-288B-236658373C00}"/>
              </a:ext>
            </a:extLst>
          </p:cNvPr>
          <p:cNvCxnSpPr>
            <a:cxnSpLocks/>
          </p:cNvCxnSpPr>
          <p:nvPr/>
        </p:nvCxnSpPr>
        <p:spPr>
          <a:xfrm>
            <a:off x="1971879" y="3432335"/>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3E9B1C-9B2E-6DE8-DBB2-A5EBA43E00BA}"/>
              </a:ext>
            </a:extLst>
          </p:cNvPr>
          <p:cNvCxnSpPr>
            <a:cxnSpLocks/>
          </p:cNvCxnSpPr>
          <p:nvPr/>
        </p:nvCxnSpPr>
        <p:spPr>
          <a:xfrm>
            <a:off x="1971879" y="3718085"/>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B07D088B-B01F-ABA9-E6D3-3051C6ABCC45}"/>
              </a:ext>
            </a:extLst>
          </p:cNvPr>
          <p:cNvCxnSpPr>
            <a:cxnSpLocks/>
          </p:cNvCxnSpPr>
          <p:nvPr/>
        </p:nvCxnSpPr>
        <p:spPr>
          <a:xfrm>
            <a:off x="1971879" y="393716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66976A8D-B3BC-E25C-4A5B-7776CB5E5340}"/>
              </a:ext>
            </a:extLst>
          </p:cNvPr>
          <p:cNvCxnSpPr>
            <a:cxnSpLocks/>
          </p:cNvCxnSpPr>
          <p:nvPr/>
        </p:nvCxnSpPr>
        <p:spPr>
          <a:xfrm>
            <a:off x="1971879" y="414671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4FD2753-FC32-4678-4E26-012ECDB78CB0}"/>
              </a:ext>
            </a:extLst>
          </p:cNvPr>
          <p:cNvCxnSpPr>
            <a:cxnSpLocks/>
          </p:cNvCxnSpPr>
          <p:nvPr/>
        </p:nvCxnSpPr>
        <p:spPr>
          <a:xfrm>
            <a:off x="1971879" y="4356260"/>
            <a:ext cx="44758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05843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100"/>
                                        <p:tgtEl>
                                          <p:spTgt spid="5"/>
                                        </p:tgtEl>
                                      </p:cBhvr>
                                    </p:animEffect>
                                  </p:childTnLst>
                                </p:cTn>
                              </p:par>
                            </p:childTnLst>
                          </p:cTn>
                        </p:par>
                        <p:par>
                          <p:cTn id="14" fill="hold">
                            <p:stCondLst>
                              <p:cond delay="85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
                                        <p:tgtEl>
                                          <p:spTgt spid="8"/>
                                        </p:tgtEl>
                                      </p:cBhvr>
                                    </p:animEffect>
                                  </p:childTnLst>
                                </p:cTn>
                              </p:par>
                            </p:childTnLst>
                          </p:cTn>
                        </p:par>
                        <p:par>
                          <p:cTn id="18" fill="hold">
                            <p:stCondLst>
                              <p:cond delay="95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100"/>
                                        <p:tgtEl>
                                          <p:spTgt spid="10"/>
                                        </p:tgtEl>
                                      </p:cBhvr>
                                    </p:animEffect>
                                  </p:childTnLst>
                                </p:cTn>
                              </p:par>
                            </p:childTnLst>
                          </p:cTn>
                        </p:par>
                        <p:par>
                          <p:cTn id="22" fill="hold">
                            <p:stCondLst>
                              <p:cond delay="1050"/>
                            </p:stCondLst>
                            <p:childTnLst>
                              <p:par>
                                <p:cTn id="23" presetID="2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100"/>
                                        <p:tgtEl>
                                          <p:spTgt spid="11"/>
                                        </p:tgtEl>
                                      </p:cBhvr>
                                    </p:animEffect>
                                  </p:childTnLst>
                                </p:cTn>
                              </p:par>
                            </p:childTnLst>
                          </p:cTn>
                        </p:par>
                        <p:par>
                          <p:cTn id="26" fill="hold">
                            <p:stCondLst>
                              <p:cond delay="115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100"/>
                                        <p:tgtEl>
                                          <p:spTgt spid="12"/>
                                        </p:tgtEl>
                                      </p:cBhvr>
                                    </p:animEffect>
                                  </p:childTnLst>
                                </p:cTn>
                              </p:par>
                            </p:childTnLst>
                          </p:cTn>
                        </p:par>
                        <p:par>
                          <p:cTn id="30" fill="hold">
                            <p:stCondLst>
                              <p:cond delay="125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100"/>
                                        <p:tgtEl>
                                          <p:spTgt spid="13"/>
                                        </p:tgtEl>
                                      </p:cBhvr>
                                    </p:animEffect>
                                  </p:childTnLst>
                                </p:cTn>
                              </p:par>
                            </p:childTnLst>
                          </p:cTn>
                        </p:par>
                        <p:par>
                          <p:cTn id="34" fill="hold">
                            <p:stCondLst>
                              <p:cond delay="1350"/>
                            </p:stCondLst>
                            <p:childTnLst>
                              <p:par>
                                <p:cTn id="35" presetID="2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100"/>
                                        <p:tgtEl>
                                          <p:spTgt spid="14"/>
                                        </p:tgtEl>
                                      </p:cBhvr>
                                    </p:animEffect>
                                  </p:childTnLst>
                                </p:cTn>
                              </p:par>
                            </p:childTnLst>
                          </p:cTn>
                        </p:par>
                        <p:par>
                          <p:cTn id="38" fill="hold">
                            <p:stCondLst>
                              <p:cond delay="1450"/>
                            </p:stCondLst>
                            <p:childTnLst>
                              <p:par>
                                <p:cTn id="39" presetID="2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100"/>
                                        <p:tgtEl>
                                          <p:spTgt spid="15"/>
                                        </p:tgtEl>
                                      </p:cBhvr>
                                    </p:animEffect>
                                  </p:childTnLst>
                                </p:cTn>
                              </p:par>
                            </p:childTnLst>
                          </p:cTn>
                        </p:par>
                        <p:par>
                          <p:cTn id="42" fill="hold">
                            <p:stCondLst>
                              <p:cond delay="1550"/>
                            </p:stCondLst>
                            <p:childTnLst>
                              <p:par>
                                <p:cTn id="43" presetID="22" presetClass="entr" presetSubtype="4"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100"/>
                                        <p:tgtEl>
                                          <p:spTgt spid="16"/>
                                        </p:tgtEl>
                                      </p:cBhvr>
                                    </p:animEffect>
                                  </p:childTnLst>
                                </p:cTn>
                              </p:par>
                            </p:childTnLst>
                          </p:cTn>
                        </p:par>
                        <p:par>
                          <p:cTn id="46" fill="hold">
                            <p:stCondLst>
                              <p:cond delay="1650"/>
                            </p:stCondLst>
                            <p:childTnLst>
                              <p:par>
                                <p:cTn id="47" presetID="22" presetClass="entr" presetSubtype="4"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100"/>
                                        <p:tgtEl>
                                          <p:spTgt spid="17"/>
                                        </p:tgtEl>
                                      </p:cBhvr>
                                    </p:animEffect>
                                  </p:childTnLst>
                                </p:cTn>
                              </p:par>
                            </p:childTnLst>
                          </p:cTn>
                        </p:par>
                        <p:par>
                          <p:cTn id="50" fill="hold">
                            <p:stCondLst>
                              <p:cond delay="1750"/>
                            </p:stCondLst>
                            <p:childTnLst>
                              <p:par>
                                <p:cTn id="51" presetID="22" presetClass="entr" presetSubtype="4"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100"/>
                                        <p:tgtEl>
                                          <p:spTgt spid="18"/>
                                        </p:tgtEl>
                                      </p:cBhvr>
                                    </p:animEffect>
                                  </p:childTnLst>
                                </p:cTn>
                              </p:par>
                            </p:childTnLst>
                          </p:cTn>
                        </p:par>
                        <p:par>
                          <p:cTn id="54" fill="hold">
                            <p:stCondLst>
                              <p:cond delay="1850"/>
                            </p:stCondLst>
                            <p:childTnLst>
                              <p:par>
                                <p:cTn id="55" presetID="22" presetClass="entr" presetSubtype="4"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
                                        <p:tgtEl>
                                          <p:spTgt spid="19"/>
                                        </p:tgtEl>
                                      </p:cBhvr>
                                    </p:animEffect>
                                  </p:childTnLst>
                                </p:cTn>
                              </p:par>
                            </p:childTnLst>
                          </p:cTn>
                        </p:par>
                        <p:par>
                          <p:cTn id="58" fill="hold">
                            <p:stCondLst>
                              <p:cond delay="1950"/>
                            </p:stCondLst>
                            <p:childTnLst>
                              <p:par>
                                <p:cTn id="59" presetID="22" presetClass="entr" presetSubtype="4"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100"/>
                                        <p:tgtEl>
                                          <p:spTgt spid="20"/>
                                        </p:tgtEl>
                                      </p:cBhvr>
                                    </p:animEffect>
                                  </p:childTnLst>
                                </p:cTn>
                              </p:par>
                            </p:childTnLst>
                          </p:cTn>
                        </p:par>
                        <p:par>
                          <p:cTn id="62" fill="hold">
                            <p:stCondLst>
                              <p:cond delay="2050"/>
                            </p:stCondLst>
                            <p:childTnLst>
                              <p:par>
                                <p:cTn id="63" presetID="22" presetClass="entr" presetSubtype="4" fill="hold"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100"/>
                                        <p:tgtEl>
                                          <p:spTgt spid="21"/>
                                        </p:tgtEl>
                                      </p:cBhvr>
                                    </p:animEffect>
                                  </p:childTnLst>
                                </p:cTn>
                              </p:par>
                            </p:childTnLst>
                          </p:cTn>
                        </p:par>
                        <p:par>
                          <p:cTn id="66" fill="hold">
                            <p:stCondLst>
                              <p:cond delay="2150"/>
                            </p:stCondLst>
                            <p:childTnLst>
                              <p:par>
                                <p:cTn id="67" presetID="22" presetClass="entr" presetSubtype="4"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100"/>
                                        <p:tgtEl>
                                          <p:spTgt spid="22"/>
                                        </p:tgtEl>
                                      </p:cBhvr>
                                    </p:animEffect>
                                  </p:childTnLst>
                                </p:cTn>
                              </p:par>
                            </p:childTnLst>
                          </p:cTn>
                        </p:par>
                        <p:par>
                          <p:cTn id="70" fill="hold">
                            <p:stCondLst>
                              <p:cond delay="2250"/>
                            </p:stCondLst>
                            <p:childTnLst>
                              <p:par>
                                <p:cTn id="71" presetID="22" presetClass="entr" presetSubtype="4"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45"/>
          <p:cNvSpPr txBox="1">
            <a:spLocks noGrp="1"/>
          </p:cNvSpPr>
          <p:nvPr>
            <p:ph type="title"/>
          </p:nvPr>
        </p:nvSpPr>
        <p:spPr>
          <a:xfrm flipH="1">
            <a:off x="4653485" y="2257736"/>
            <a:ext cx="377729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dirty="0"/>
              <a:t>Methodology</a:t>
            </a: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03</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324444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wipe(up)">
                                      <p:cBhvr>
                                        <p:cTn id="7" dur="500"/>
                                        <p:tgtEl>
                                          <p:spTgt spid="39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4"/>
                                        </p:tgtEl>
                                        <p:attrNameLst>
                                          <p:attrName>style.visibility</p:attrName>
                                        </p:attrNameLst>
                                      </p:cBhvr>
                                      <p:to>
                                        <p:strVal val="visible"/>
                                      </p:to>
                                    </p:set>
                                    <p:animEffect transition="in" filter="wipe(up)">
                                      <p:cBhvr>
                                        <p:cTn id="11"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2597335" cy="369332"/>
          </a:xfrm>
          <a:prstGeom prst="rect">
            <a:avLst/>
          </a:prstGeom>
          <a:noFill/>
        </p:spPr>
        <p:txBody>
          <a:bodyPr wrap="square" rtlCol="0">
            <a:spAutoFit/>
          </a:bodyPr>
          <a:lstStyle/>
          <a:p>
            <a:r>
              <a:rPr lang="en-US" sz="1800" b="1" dirty="0">
                <a:latin typeface="Baloo 2" pitchFamily="2" charset="0"/>
                <a:cs typeface="Baloo 2" pitchFamily="2" charset="0"/>
              </a:rPr>
              <a:t>Waterfall Methodology</a:t>
            </a:r>
          </a:p>
        </p:txBody>
      </p:sp>
    </p:spTree>
    <p:extLst>
      <p:ext uri="{BB962C8B-B14F-4D97-AF65-F5344CB8AC3E}">
        <p14:creationId xmlns:p14="http://schemas.microsoft.com/office/powerpoint/2010/main" val="25230236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dirty="0"/>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dirty="0"/>
              <a:t>Do you know what helps you make your point clear? Lists like this:</a:t>
            </a:r>
            <a:endParaRPr dirty="0"/>
          </a:p>
          <a:p>
            <a:pPr marL="0" lvl="0" indent="0" algn="l" rtl="0">
              <a:spcBef>
                <a:spcPts val="0"/>
              </a:spcBef>
              <a:spcAft>
                <a:spcPts val="0"/>
              </a:spcAft>
              <a:buClr>
                <a:schemeClr val="dk1"/>
              </a:buClr>
              <a:buSzPts val="1100"/>
              <a:buFont typeface="Arial"/>
              <a:buNone/>
            </a:pPr>
            <a:endParaRPr dirty="0"/>
          </a:p>
          <a:p>
            <a:pPr marL="457200" lvl="0" indent="-330200" algn="l" rtl="0">
              <a:spcBef>
                <a:spcPts val="0"/>
              </a:spcBef>
              <a:spcAft>
                <a:spcPts val="0"/>
              </a:spcAft>
              <a:buSzPts val="1600"/>
              <a:buFont typeface="Baloo 2"/>
              <a:buChar char="●"/>
            </a:pPr>
            <a:r>
              <a:rPr lang="en" dirty="0"/>
              <a:t>They’re simple </a:t>
            </a:r>
            <a:endParaRPr dirty="0"/>
          </a:p>
          <a:p>
            <a:pPr marL="457200" lvl="0" indent="-330200" algn="l" rtl="0">
              <a:spcBef>
                <a:spcPts val="0"/>
              </a:spcBef>
              <a:spcAft>
                <a:spcPts val="0"/>
              </a:spcAft>
              <a:buSzPts val="1600"/>
              <a:buFont typeface="Baloo 2"/>
              <a:buChar char="●"/>
            </a:pPr>
            <a:r>
              <a:rPr lang="en" dirty="0"/>
              <a:t>You can organize your ideas </a:t>
            </a:r>
            <a:endParaRPr dirty="0"/>
          </a:p>
          <a:p>
            <a:pPr marL="457200" lvl="0" indent="-330200" algn="l" rtl="0">
              <a:spcBef>
                <a:spcPts val="0"/>
              </a:spcBef>
              <a:spcAft>
                <a:spcPts val="0"/>
              </a:spcAft>
              <a:buSzPts val="1600"/>
              <a:buFont typeface="Baloo 2"/>
              <a:buChar char="●"/>
            </a:pPr>
            <a:r>
              <a:rPr lang="en" dirty="0"/>
              <a:t>You’ll never forget to buy milk!</a:t>
            </a:r>
            <a:endParaRPr dirty="0"/>
          </a:p>
          <a:p>
            <a:pPr marL="0" lvl="0" indent="0" algn="l" rtl="0">
              <a:spcBef>
                <a:spcPts val="0"/>
              </a:spcBef>
              <a:spcAft>
                <a:spcPts val="0"/>
              </a:spcAft>
              <a:buClr>
                <a:srgbClr val="1A1A1A"/>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And the audience won’t miss the point </a:t>
            </a:r>
            <a:br>
              <a:rPr lang="en" dirty="0"/>
            </a:br>
            <a:r>
              <a:rPr lang="en" dirty="0"/>
              <a:t>of your presentation</a:t>
            </a:r>
            <a:endParaRPr dirty="0"/>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dirty="0"/>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dirty="0"/>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dirty="0"/>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dirty="0"/>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dirty="0"/>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dirty="0"/>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dirty="0"/>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dirty="0"/>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dirty="0"/>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dirty="0"/>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dirty="0"/>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dirty="0"/>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dirty="0"/>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6" y="1387038"/>
            <a:ext cx="1834660" cy="2378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6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Doaa Abd Aljbar</a:t>
            </a:r>
            <a:endParaRPr lang="en-US" dirty="0"/>
          </a:p>
          <a:p>
            <a:pPr marL="171450" lvl="0" indent="-171450">
              <a:lnSpc>
                <a:spcPct val="150000"/>
              </a:lnSpc>
              <a:buClr>
                <a:schemeClr val="accent1"/>
              </a:buClr>
              <a:buSzPts val="1100"/>
              <a:buFont typeface="Arial" panose="020B0604020202020204" pitchFamily="34" charset="0"/>
              <a:buChar char="•"/>
            </a:pPr>
            <a:r>
              <a:rPr lang="en-US" sz="1400" dirty="0"/>
              <a:t>Hamza Khatari</a:t>
            </a:r>
          </a:p>
        </p:txBody>
      </p:sp>
      <p:sp>
        <p:nvSpPr>
          <p:cNvPr id="371" name="Google Shape;371;p43"/>
          <p:cNvSpPr txBox="1">
            <a:spLocks noGrp="1"/>
          </p:cNvSpPr>
          <p:nvPr>
            <p:ph type="title"/>
          </p:nvPr>
        </p:nvSpPr>
        <p:spPr>
          <a:xfrm>
            <a:off x="682745" y="590919"/>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cxnSp>
        <p:nvCxnSpPr>
          <p:cNvPr id="3" name="Straight Connector 2">
            <a:extLst>
              <a:ext uri="{FF2B5EF4-FFF2-40B4-BE49-F238E27FC236}">
                <a16:creationId xmlns:a16="http://schemas.microsoft.com/office/drawing/2014/main" id="{3210611A-EC17-338C-7C99-4AD11C8010B3}"/>
              </a:ext>
            </a:extLst>
          </p:cNvPr>
          <p:cNvCxnSpPr>
            <a:cxnSpLocks/>
          </p:cNvCxnSpPr>
          <p:nvPr/>
        </p:nvCxnSpPr>
        <p:spPr>
          <a:xfrm>
            <a:off x="3097242" y="1266825"/>
            <a:ext cx="0" cy="2498350"/>
          </a:xfrm>
          <a:prstGeom prst="line">
            <a:avLst/>
          </a:prstGeom>
          <a:ln w="28575"/>
          <a:effectLst>
            <a:outerShdw blurRad="50800" dist="38100" dir="2700000" algn="tl" rotWithShape="0">
              <a:prstClr val="black">
                <a:alpha val="40000"/>
              </a:prstClr>
            </a:outerShdw>
          </a:effectLst>
          <a:scene3d>
            <a:camera prst="isometricLeftDown"/>
            <a:lightRig rig="threePt" dir="t"/>
          </a:scene3d>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5DC780C-1FA9-5835-1F92-A8273497AA57}"/>
              </a:ext>
            </a:extLst>
          </p:cNvPr>
          <p:cNvSpPr txBox="1"/>
          <p:nvPr/>
        </p:nvSpPr>
        <p:spPr>
          <a:xfrm>
            <a:off x="3694706" y="1418397"/>
            <a:ext cx="2401296" cy="738664"/>
          </a:xfrm>
          <a:prstGeom prst="rect">
            <a:avLst/>
          </a:prstGeom>
          <a:noFill/>
        </p:spPr>
        <p:txBody>
          <a:bodyPr wrap="square" rtlCol="0">
            <a:spAutoFit/>
          </a:bodyPr>
          <a:lstStyle/>
          <a:p>
            <a:r>
              <a:rPr lang="en-US" sz="1600" b="1" dirty="0">
                <a:latin typeface="Baloo 2" pitchFamily="2" charset="0"/>
                <a:cs typeface="Baloo 2" pitchFamily="2" charset="0"/>
              </a:rPr>
              <a:t>Supervisor</a:t>
            </a:r>
            <a:r>
              <a:rPr lang="en-US" sz="1600" dirty="0">
                <a:latin typeface="Baloo 2" pitchFamily="2" charset="0"/>
                <a:cs typeface="Baloo 2" pitchFamily="2" charset="0"/>
              </a:rPr>
              <a:t>:</a:t>
            </a:r>
          </a:p>
          <a:p>
            <a:endParaRPr lang="en-US" sz="1200" dirty="0">
              <a:latin typeface="Baloo 2" pitchFamily="2" charset="0"/>
              <a:cs typeface="Baloo 2" pitchFamily="2" charset="0"/>
            </a:endParaRP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Prof. Dr Malik Alkasasbeh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anim calcmode="lin" valueType="num">
                                      <p:cBhvr>
                                        <p:cTn id="8" dur="5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anim calcmode="lin" valueType="num">
                                      <p:cBhvr>
                                        <p:cTn id="13" dur="5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7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anim calcmode="lin" valueType="num">
                                      <p:cBhvr>
                                        <p:cTn id="18" dur="5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7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anim calcmode="lin" valueType="num">
                                      <p:cBhvr>
                                        <p:cTn id="23" dur="50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7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anim calcmode="lin" valueType="num">
                                      <p:cBhvr>
                                        <p:cTn id="28" dur="50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7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anim calcmode="lin" valueType="num">
                                      <p:cBhvr>
                                        <p:cTn id="33" dur="50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7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anim calcmode="lin" valueType="num">
                                      <p:cBhvr>
                                        <p:cTn id="38" dur="500" fill="hold"/>
                                        <p:tgtEl>
                                          <p:spTgt spid="370">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370">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anim calcmode="lin" valueType="num">
                                      <p:cBhvr>
                                        <p:cTn id="44" dur="500" fill="hold"/>
                                        <p:tgtEl>
                                          <p:spTgt spid="3"/>
                                        </p:tgtEl>
                                        <p:attrNameLst>
                                          <p:attrName>ppt_x</p:attrName>
                                        </p:attrNameLst>
                                      </p:cBhvr>
                                      <p:tavLst>
                                        <p:tav tm="0">
                                          <p:val>
                                            <p:strVal val="#ppt_x"/>
                                          </p:val>
                                        </p:tav>
                                        <p:tav tm="100000">
                                          <p:val>
                                            <p:strVal val="#ppt_x"/>
                                          </p:val>
                                        </p:tav>
                                      </p:tavLst>
                                    </p:anim>
                                    <p:anim calcmode="lin" valueType="num">
                                      <p:cBhvr>
                                        <p:cTn id="45" dur="5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anim calcmode="lin" valueType="num">
                                      <p:cBhvr>
                                        <p:cTn id="50" dur="500" fill="hold"/>
                                        <p:tgtEl>
                                          <p:spTgt spid="4"/>
                                        </p:tgtEl>
                                        <p:attrNameLst>
                                          <p:attrName>ppt_x</p:attrName>
                                        </p:attrNameLst>
                                      </p:cBhvr>
                                      <p:tavLst>
                                        <p:tav tm="0">
                                          <p:val>
                                            <p:strVal val="#ppt_x"/>
                                          </p:val>
                                        </p:tav>
                                        <p:tav tm="100000">
                                          <p:val>
                                            <p:strVal val="#ppt_x"/>
                                          </p:val>
                                        </p:tav>
                                      </p:tavLst>
                                    </p:anim>
                                    <p:anim calcmode="lin" valueType="num">
                                      <p:cBhvr>
                                        <p:cTn id="5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uiExpand="1" build="allAtOnce"/>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dirty="0"/>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dirty="0"/>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dirty="0"/>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dirty="0"/>
          </a:p>
          <a:p>
            <a:pPr marL="0" lvl="0" indent="0" algn="r" rtl="0">
              <a:spcBef>
                <a:spcPts val="0"/>
              </a:spcBef>
              <a:spcAft>
                <a:spcPts val="0"/>
              </a:spcAft>
              <a:buNone/>
            </a:pPr>
            <a:r>
              <a:rPr lang="en"/>
              <a:t>always reinforces </a:t>
            </a:r>
            <a:endParaRPr dirty="0"/>
          </a:p>
          <a:p>
            <a:pPr marL="0" lvl="0" indent="0" algn="r" rtl="0">
              <a:spcBef>
                <a:spcPts val="0"/>
              </a:spcBef>
              <a:spcAft>
                <a:spcPts val="0"/>
              </a:spcAft>
              <a:buNone/>
            </a:pPr>
            <a:r>
              <a:rPr lang="en"/>
              <a:t>the concept</a:t>
            </a:r>
            <a:endParaRPr dirty="0"/>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dirty="0"/>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dirty="0">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dirty="0">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dirty="0">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dirty="0">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dirty="0">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dirty="0"/>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dirty="0"/>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dirty="0"/>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dirty="0"/>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dirty="0"/>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dirty="0"/>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dirty="0"/>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dirty="0"/>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dirty="0"/>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dirty="0"/>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dirty="0"/>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dirty="0"/>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dirty="0"/>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dirty="0"/>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dirty="0"/>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dirty="0"/>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dirty="0">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p>
            <a:pPr marL="0" lvl="0" indent="0" algn="l" rtl="0">
              <a:spcBef>
                <a:spcPts val="1600"/>
              </a:spcBef>
              <a:spcAft>
                <a:spcPts val="1200"/>
              </a:spcAft>
              <a:buNone/>
            </a:pPr>
            <a:endParaRPr sz="1600" dirty="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dirty="0">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dirty="0">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dirty="0">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dirty="0"/>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dirty="0"/>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dirty="0">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dirty="0">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dirty="0"/>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dirty="0">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dirty="0">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dirty="0">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dirty="0">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dirty="0">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dirty="0">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dirty="0">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dirty="0">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21420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7" name="Google Shape;377;p44"/>
          <p:cNvSpPr txBox="1">
            <a:spLocks noGrp="1"/>
          </p:cNvSpPr>
          <p:nvPr>
            <p:ph type="subTitle" idx="1"/>
          </p:nvPr>
        </p:nvSpPr>
        <p:spPr>
          <a:xfrm>
            <a:off x="2346384" y="1101937"/>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Introduction</a:t>
            </a:r>
            <a:endParaRPr sz="1800" dirty="0"/>
          </a:p>
        </p:txBody>
      </p:sp>
      <p:sp>
        <p:nvSpPr>
          <p:cNvPr id="381" name="Google Shape;381;p44"/>
          <p:cNvSpPr txBox="1">
            <a:spLocks noGrp="1"/>
          </p:cNvSpPr>
          <p:nvPr>
            <p:ph type="subTitle" idx="5"/>
          </p:nvPr>
        </p:nvSpPr>
        <p:spPr>
          <a:xfrm>
            <a:off x="2346384" y="1390302"/>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sz="1400" dirty="0"/>
              <a:t>Problem stat</a:t>
            </a:r>
            <a:r>
              <a:rPr lang="en-US" sz="1400" dirty="0"/>
              <a:t>e</a:t>
            </a:r>
            <a:r>
              <a:rPr lang="en" sz="1400" dirty="0"/>
              <a:t>ment </a:t>
            </a:r>
          </a:p>
          <a:p>
            <a:pPr marL="0" lvl="0" indent="0" algn="l" rtl="0">
              <a:spcBef>
                <a:spcPts val="0"/>
              </a:spcBef>
              <a:spcAft>
                <a:spcPts val="0"/>
              </a:spcAft>
              <a:buClr>
                <a:srgbClr val="5F5390"/>
              </a:buClr>
              <a:buSzPts val="1100"/>
              <a:buFont typeface="Arial"/>
              <a:buNone/>
            </a:pPr>
            <a:r>
              <a:rPr lang="en" sz="1400" dirty="0"/>
              <a:t>Goal &amp; Aim of the project</a:t>
            </a:r>
            <a:endParaRPr sz="1400" dirty="0"/>
          </a:p>
        </p:txBody>
      </p:sp>
      <p:sp>
        <p:nvSpPr>
          <p:cNvPr id="385" name="Google Shape;385;p44"/>
          <p:cNvSpPr txBox="1">
            <a:spLocks noGrp="1"/>
          </p:cNvSpPr>
          <p:nvPr>
            <p:ph type="title" idx="9"/>
          </p:nvPr>
        </p:nvSpPr>
        <p:spPr>
          <a:xfrm>
            <a:off x="1487234" y="1190812"/>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01</a:t>
            </a:r>
            <a:endParaRPr sz="4500" dirty="0"/>
          </a:p>
        </p:txBody>
      </p:sp>
      <p:sp>
        <p:nvSpPr>
          <p:cNvPr id="33" name="Google Shape;377;p44">
            <a:extLst>
              <a:ext uri="{FF2B5EF4-FFF2-40B4-BE49-F238E27FC236}">
                <a16:creationId xmlns:a16="http://schemas.microsoft.com/office/drawing/2014/main" id="{E2B27D69-0552-9151-DF8A-D6D25BC0F489}"/>
              </a:ext>
            </a:extLst>
          </p:cNvPr>
          <p:cNvSpPr txBox="1">
            <a:spLocks/>
          </p:cNvSpPr>
          <p:nvPr/>
        </p:nvSpPr>
        <p:spPr>
          <a:xfrm>
            <a:off x="6029825" y="1101937"/>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Literature review</a:t>
            </a:r>
          </a:p>
        </p:txBody>
      </p:sp>
      <p:sp>
        <p:nvSpPr>
          <p:cNvPr id="34" name="Google Shape;381;p44">
            <a:extLst>
              <a:ext uri="{FF2B5EF4-FFF2-40B4-BE49-F238E27FC236}">
                <a16:creationId xmlns:a16="http://schemas.microsoft.com/office/drawing/2014/main" id="{8C36659B-E9B8-4AEE-485F-EC7C7739A046}"/>
              </a:ext>
            </a:extLst>
          </p:cNvPr>
          <p:cNvSpPr txBox="1">
            <a:spLocks/>
          </p:cNvSpPr>
          <p:nvPr/>
        </p:nvSpPr>
        <p:spPr>
          <a:xfrm>
            <a:off x="6029825" y="1390302"/>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Research on the topic</a:t>
            </a:r>
          </a:p>
          <a:p>
            <a:pPr marL="0" indent="0">
              <a:buClr>
                <a:srgbClr val="5F5390"/>
              </a:buClr>
              <a:buSzPts val="1100"/>
              <a:buFont typeface="Arial"/>
              <a:buNone/>
            </a:pPr>
            <a:r>
              <a:rPr lang="en-US" sz="1400" dirty="0"/>
              <a:t>Comparison table</a:t>
            </a:r>
          </a:p>
        </p:txBody>
      </p:sp>
      <p:sp>
        <p:nvSpPr>
          <p:cNvPr id="35" name="Google Shape;385;p44">
            <a:extLst>
              <a:ext uri="{FF2B5EF4-FFF2-40B4-BE49-F238E27FC236}">
                <a16:creationId xmlns:a16="http://schemas.microsoft.com/office/drawing/2014/main" id="{C06E339A-E174-0213-412A-16B3E7C9BB5E}"/>
              </a:ext>
            </a:extLst>
          </p:cNvPr>
          <p:cNvSpPr txBox="1">
            <a:spLocks/>
          </p:cNvSpPr>
          <p:nvPr/>
        </p:nvSpPr>
        <p:spPr>
          <a:xfrm>
            <a:off x="5170675" y="119081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02</a:t>
            </a:r>
          </a:p>
        </p:txBody>
      </p:sp>
      <p:sp>
        <p:nvSpPr>
          <p:cNvPr id="36" name="Google Shape;377;p44">
            <a:extLst>
              <a:ext uri="{FF2B5EF4-FFF2-40B4-BE49-F238E27FC236}">
                <a16:creationId xmlns:a16="http://schemas.microsoft.com/office/drawing/2014/main" id="{9E814F5A-A65F-7A44-6E30-9B29422C2F1B}"/>
              </a:ext>
            </a:extLst>
          </p:cNvPr>
          <p:cNvSpPr txBox="1">
            <a:spLocks/>
          </p:cNvSpPr>
          <p:nvPr/>
        </p:nvSpPr>
        <p:spPr>
          <a:xfrm>
            <a:off x="2346384"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Methodology</a:t>
            </a:r>
          </a:p>
        </p:txBody>
      </p:sp>
      <p:sp>
        <p:nvSpPr>
          <p:cNvPr id="37" name="Google Shape;381;p44">
            <a:extLst>
              <a:ext uri="{FF2B5EF4-FFF2-40B4-BE49-F238E27FC236}">
                <a16:creationId xmlns:a16="http://schemas.microsoft.com/office/drawing/2014/main" id="{09207E06-6EA6-4AEB-302A-C2DD8F0D52C1}"/>
              </a:ext>
            </a:extLst>
          </p:cNvPr>
          <p:cNvSpPr txBox="1">
            <a:spLocks/>
          </p:cNvSpPr>
          <p:nvPr/>
        </p:nvSpPr>
        <p:spPr>
          <a:xfrm>
            <a:off x="2346384" y="2385286"/>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Waterfall method</a:t>
            </a:r>
          </a:p>
        </p:txBody>
      </p:sp>
      <p:sp>
        <p:nvSpPr>
          <p:cNvPr id="38" name="Google Shape;385;p44">
            <a:extLst>
              <a:ext uri="{FF2B5EF4-FFF2-40B4-BE49-F238E27FC236}">
                <a16:creationId xmlns:a16="http://schemas.microsoft.com/office/drawing/2014/main" id="{EC8F4C5D-C263-06B7-5CD9-077FA7E94761}"/>
              </a:ext>
            </a:extLst>
          </p:cNvPr>
          <p:cNvSpPr txBox="1">
            <a:spLocks/>
          </p:cNvSpPr>
          <p:nvPr/>
        </p:nvSpPr>
        <p:spPr>
          <a:xfrm>
            <a:off x="1487234" y="212365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03</a:t>
            </a:r>
          </a:p>
        </p:txBody>
      </p:sp>
      <p:sp>
        <p:nvSpPr>
          <p:cNvPr id="39" name="Google Shape;377;p44">
            <a:extLst>
              <a:ext uri="{FF2B5EF4-FFF2-40B4-BE49-F238E27FC236}">
                <a16:creationId xmlns:a16="http://schemas.microsoft.com/office/drawing/2014/main" id="{7592699E-ADFD-D618-FF95-136E1F38FAE1}"/>
              </a:ext>
            </a:extLst>
          </p:cNvPr>
          <p:cNvSpPr txBox="1">
            <a:spLocks/>
          </p:cNvSpPr>
          <p:nvPr/>
        </p:nvSpPr>
        <p:spPr>
          <a:xfrm>
            <a:off x="6029825"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Analysis and design</a:t>
            </a:r>
          </a:p>
        </p:txBody>
      </p:sp>
      <p:sp>
        <p:nvSpPr>
          <p:cNvPr id="40" name="Google Shape;381;p44">
            <a:extLst>
              <a:ext uri="{FF2B5EF4-FFF2-40B4-BE49-F238E27FC236}">
                <a16:creationId xmlns:a16="http://schemas.microsoft.com/office/drawing/2014/main" id="{025D33A6-0C29-349A-FF28-11BCBACFA6A0}"/>
              </a:ext>
            </a:extLst>
          </p:cNvPr>
          <p:cNvSpPr txBox="1">
            <a:spLocks/>
          </p:cNvSpPr>
          <p:nvPr/>
        </p:nvSpPr>
        <p:spPr>
          <a:xfrm>
            <a:off x="6029825" y="2376408"/>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Requirement analysis</a:t>
            </a:r>
          </a:p>
          <a:p>
            <a:pPr marL="0" indent="0">
              <a:buClr>
                <a:srgbClr val="5F5390"/>
              </a:buClr>
              <a:buSzPts val="1100"/>
              <a:buFont typeface="Arial"/>
              <a:buNone/>
            </a:pPr>
            <a:r>
              <a:rPr lang="en-US" sz="1400" dirty="0"/>
              <a:t>Design Diagrams</a:t>
            </a:r>
          </a:p>
        </p:txBody>
      </p:sp>
      <p:sp>
        <p:nvSpPr>
          <p:cNvPr id="41" name="Google Shape;385;p44">
            <a:extLst>
              <a:ext uri="{FF2B5EF4-FFF2-40B4-BE49-F238E27FC236}">
                <a16:creationId xmlns:a16="http://schemas.microsoft.com/office/drawing/2014/main" id="{C5898345-D23F-4E95-1411-16F8455DAA2D}"/>
              </a:ext>
            </a:extLst>
          </p:cNvPr>
          <p:cNvSpPr txBox="1">
            <a:spLocks/>
          </p:cNvSpPr>
          <p:nvPr/>
        </p:nvSpPr>
        <p:spPr>
          <a:xfrm>
            <a:off x="5170675" y="215916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04</a:t>
            </a:r>
          </a:p>
        </p:txBody>
      </p:sp>
      <p:sp>
        <p:nvSpPr>
          <p:cNvPr id="42" name="Google Shape;377;p44">
            <a:extLst>
              <a:ext uri="{FF2B5EF4-FFF2-40B4-BE49-F238E27FC236}">
                <a16:creationId xmlns:a16="http://schemas.microsoft.com/office/drawing/2014/main" id="{78E5A0FB-6C57-618E-6880-3543E4D66F99}"/>
              </a:ext>
            </a:extLst>
          </p:cNvPr>
          <p:cNvSpPr txBox="1">
            <a:spLocks/>
          </p:cNvSpPr>
          <p:nvPr/>
        </p:nvSpPr>
        <p:spPr>
          <a:xfrm>
            <a:off x="2346384" y="289458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Findings</a:t>
            </a:r>
          </a:p>
        </p:txBody>
      </p:sp>
      <p:sp>
        <p:nvSpPr>
          <p:cNvPr id="43" name="Google Shape;381;p44">
            <a:extLst>
              <a:ext uri="{FF2B5EF4-FFF2-40B4-BE49-F238E27FC236}">
                <a16:creationId xmlns:a16="http://schemas.microsoft.com/office/drawing/2014/main" id="{439C57B6-EF8C-A74C-C526-30953C8BBB10}"/>
              </a:ext>
            </a:extLst>
          </p:cNvPr>
          <p:cNvSpPr txBox="1">
            <a:spLocks/>
          </p:cNvSpPr>
          <p:nvPr/>
        </p:nvSpPr>
        <p:spPr>
          <a:xfrm>
            <a:off x="2346384" y="322734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Implementation &amp; Review</a:t>
            </a:r>
          </a:p>
        </p:txBody>
      </p:sp>
      <p:sp>
        <p:nvSpPr>
          <p:cNvPr id="44" name="Google Shape;385;p44">
            <a:extLst>
              <a:ext uri="{FF2B5EF4-FFF2-40B4-BE49-F238E27FC236}">
                <a16:creationId xmlns:a16="http://schemas.microsoft.com/office/drawing/2014/main" id="{0195303C-8C8C-95B8-9F5A-5F7ADB5EF52B}"/>
              </a:ext>
            </a:extLst>
          </p:cNvPr>
          <p:cNvSpPr txBox="1">
            <a:spLocks/>
          </p:cNvSpPr>
          <p:nvPr/>
        </p:nvSpPr>
        <p:spPr>
          <a:xfrm>
            <a:off x="1487234" y="294520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05</a:t>
            </a:r>
          </a:p>
        </p:txBody>
      </p:sp>
      <p:sp>
        <p:nvSpPr>
          <p:cNvPr id="45" name="Google Shape;377;p44">
            <a:extLst>
              <a:ext uri="{FF2B5EF4-FFF2-40B4-BE49-F238E27FC236}">
                <a16:creationId xmlns:a16="http://schemas.microsoft.com/office/drawing/2014/main" id="{6BE4B754-4544-15B0-E8C8-8EE5D3D06253}"/>
              </a:ext>
            </a:extLst>
          </p:cNvPr>
          <p:cNvSpPr txBox="1">
            <a:spLocks/>
          </p:cNvSpPr>
          <p:nvPr/>
        </p:nvSpPr>
        <p:spPr>
          <a:xfrm>
            <a:off x="6029825" y="2936009"/>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Observe and evaluate</a:t>
            </a:r>
          </a:p>
        </p:txBody>
      </p:sp>
      <p:sp>
        <p:nvSpPr>
          <p:cNvPr id="46" name="Google Shape;381;p44">
            <a:extLst>
              <a:ext uri="{FF2B5EF4-FFF2-40B4-BE49-F238E27FC236}">
                <a16:creationId xmlns:a16="http://schemas.microsoft.com/office/drawing/2014/main" id="{ABC3287F-8CEF-A926-D507-7DF2901A4D8B}"/>
              </a:ext>
            </a:extLst>
          </p:cNvPr>
          <p:cNvSpPr txBox="1">
            <a:spLocks/>
          </p:cNvSpPr>
          <p:nvPr/>
        </p:nvSpPr>
        <p:spPr>
          <a:xfrm>
            <a:off x="6029825" y="3268764"/>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Black &amp; White box Testing</a:t>
            </a:r>
          </a:p>
        </p:txBody>
      </p:sp>
      <p:sp>
        <p:nvSpPr>
          <p:cNvPr id="47" name="Google Shape;385;p44">
            <a:extLst>
              <a:ext uri="{FF2B5EF4-FFF2-40B4-BE49-F238E27FC236}">
                <a16:creationId xmlns:a16="http://schemas.microsoft.com/office/drawing/2014/main" id="{50E8E542-4E06-9DD5-0825-63EB694C8506}"/>
              </a:ext>
            </a:extLst>
          </p:cNvPr>
          <p:cNvSpPr txBox="1">
            <a:spLocks/>
          </p:cNvSpPr>
          <p:nvPr/>
        </p:nvSpPr>
        <p:spPr>
          <a:xfrm>
            <a:off x="5170675" y="298937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06</a:t>
            </a:r>
          </a:p>
        </p:txBody>
      </p:sp>
      <p:sp>
        <p:nvSpPr>
          <p:cNvPr id="48" name="Google Shape;377;p44">
            <a:extLst>
              <a:ext uri="{FF2B5EF4-FFF2-40B4-BE49-F238E27FC236}">
                <a16:creationId xmlns:a16="http://schemas.microsoft.com/office/drawing/2014/main" id="{373F8CA5-2E8B-E557-8318-FA09B758D651}"/>
              </a:ext>
            </a:extLst>
          </p:cNvPr>
          <p:cNvSpPr txBox="1">
            <a:spLocks/>
          </p:cNvSpPr>
          <p:nvPr/>
        </p:nvSpPr>
        <p:spPr>
          <a:xfrm>
            <a:off x="3970225" y="379239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Conclusion</a:t>
            </a:r>
          </a:p>
        </p:txBody>
      </p:sp>
      <p:sp>
        <p:nvSpPr>
          <p:cNvPr id="49" name="Google Shape;381;p44">
            <a:extLst>
              <a:ext uri="{FF2B5EF4-FFF2-40B4-BE49-F238E27FC236}">
                <a16:creationId xmlns:a16="http://schemas.microsoft.com/office/drawing/2014/main" id="{A1A3A709-DD40-C521-44AD-FCFE596C6AC0}"/>
              </a:ext>
            </a:extLst>
          </p:cNvPr>
          <p:cNvSpPr txBox="1">
            <a:spLocks/>
          </p:cNvSpPr>
          <p:nvPr/>
        </p:nvSpPr>
        <p:spPr>
          <a:xfrm>
            <a:off x="3970225" y="412515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Conclusion &amp; limitations</a:t>
            </a:r>
          </a:p>
          <a:p>
            <a:pPr marL="0" indent="0">
              <a:buClr>
                <a:srgbClr val="5F5390"/>
              </a:buClr>
              <a:buSzPts val="1100"/>
              <a:buFont typeface="Arial"/>
              <a:buNone/>
            </a:pPr>
            <a:r>
              <a:rPr lang="en-US" sz="1400" dirty="0"/>
              <a:t>Future work</a:t>
            </a:r>
          </a:p>
        </p:txBody>
      </p:sp>
      <p:sp>
        <p:nvSpPr>
          <p:cNvPr id="50" name="Google Shape;385;p44">
            <a:extLst>
              <a:ext uri="{FF2B5EF4-FFF2-40B4-BE49-F238E27FC236}">
                <a16:creationId xmlns:a16="http://schemas.microsoft.com/office/drawing/2014/main" id="{F9E3806E-FD46-F8F2-6043-61CB51A18E28}"/>
              </a:ext>
            </a:extLst>
          </p:cNvPr>
          <p:cNvSpPr txBox="1">
            <a:spLocks/>
          </p:cNvSpPr>
          <p:nvPr/>
        </p:nvSpPr>
        <p:spPr>
          <a:xfrm>
            <a:off x="3111075" y="388127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wipe(down)">
                                      <p:cBhvr>
                                        <p:cTn id="7" dur="500"/>
                                        <p:tgtEl>
                                          <p:spTgt spid="37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1">
                                            <p:txEl>
                                              <p:pRg st="0" end="0"/>
                                            </p:txEl>
                                          </p:spTgt>
                                        </p:tgtEl>
                                        <p:attrNameLst>
                                          <p:attrName>style.visibility</p:attrName>
                                        </p:attrNameLst>
                                      </p:cBhvr>
                                      <p:to>
                                        <p:strVal val="visible"/>
                                      </p:to>
                                    </p:set>
                                    <p:animEffect transition="in" filter="wipe(down)">
                                      <p:cBhvr>
                                        <p:cTn id="10" dur="500"/>
                                        <p:tgtEl>
                                          <p:spTgt spid="381">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Effect transition="in" filter="wipe(down)">
                                      <p:cBhvr>
                                        <p:cTn id="13" dur="500"/>
                                        <p:tgtEl>
                                          <p:spTgt spid="381">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5"/>
                                        </p:tgtEl>
                                        <p:attrNameLst>
                                          <p:attrName>style.visibility</p:attrName>
                                        </p:attrNameLst>
                                      </p:cBhvr>
                                      <p:to>
                                        <p:strVal val="visible"/>
                                      </p:to>
                                    </p:set>
                                    <p:animEffect transition="in" filter="wipe(down)">
                                      <p:cBhvr>
                                        <p:cTn id="16" dur="500"/>
                                        <p:tgtEl>
                                          <p:spTgt spid="3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wipe(down)">
                                      <p:cBhvr>
                                        <p:cTn id="21" dur="500"/>
                                        <p:tgtEl>
                                          <p:spTgt spid="35">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down)">
                                      <p:cBhvr>
                                        <p:cTn id="24" dur="500"/>
                                        <p:tgtEl>
                                          <p:spTgt spid="34">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wipe(down)">
                                      <p:cBhvr>
                                        <p:cTn id="27" dur="500"/>
                                        <p:tgtEl>
                                          <p:spTgt spid="34">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down)">
                                      <p:cBhvr>
                                        <p:cTn id="30" dur="500"/>
                                        <p:tgtEl>
                                          <p:spTgt spid="3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down)">
                                      <p:cBhvr>
                                        <p:cTn id="35" dur="500"/>
                                        <p:tgtEl>
                                          <p:spTgt spid="38">
                                            <p:txEl>
                                              <p:pRg st="0" end="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animEffect transition="in" filter="wipe(down)">
                                      <p:cBhvr>
                                        <p:cTn id="38" dur="500"/>
                                        <p:tgtEl>
                                          <p:spTgt spid="37">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wipe(down)">
                                      <p:cBhvr>
                                        <p:cTn id="46" dur="500"/>
                                        <p:tgtEl>
                                          <p:spTgt spid="41">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wipe(down)">
                                      <p:cBhvr>
                                        <p:cTn id="49" dur="500"/>
                                        <p:tgtEl>
                                          <p:spTgt spid="40">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xEl>
                                              <p:pRg st="1" end="1"/>
                                            </p:txEl>
                                          </p:spTgt>
                                        </p:tgtEl>
                                        <p:attrNameLst>
                                          <p:attrName>style.visibility</p:attrName>
                                        </p:attrNameLst>
                                      </p:cBhvr>
                                      <p:to>
                                        <p:strVal val="visible"/>
                                      </p:to>
                                    </p:set>
                                    <p:animEffect transition="in" filter="wipe(down)">
                                      <p:cBhvr>
                                        <p:cTn id="52" dur="500"/>
                                        <p:tgtEl>
                                          <p:spTgt spid="40">
                                            <p:txEl>
                                              <p:pRg st="1" end="1"/>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wipe(down)">
                                      <p:cBhvr>
                                        <p:cTn id="55" dur="500"/>
                                        <p:tgtEl>
                                          <p:spTgt spid="3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wipe(down)">
                                      <p:cBhvr>
                                        <p:cTn id="60" dur="500"/>
                                        <p:tgtEl>
                                          <p:spTgt spid="42">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wipe(down)">
                                      <p:cBhvr>
                                        <p:cTn id="66" dur="500"/>
                                        <p:tgtEl>
                                          <p:spTgt spid="4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down)">
                                      <p:cBhvr>
                                        <p:cTn id="71" dur="500"/>
                                        <p:tgtEl>
                                          <p:spTgt spid="47">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wipe(down)">
                                      <p:cBhvr>
                                        <p:cTn id="74" dur="500"/>
                                        <p:tgtEl>
                                          <p:spTgt spid="46">
                                            <p:txEl>
                                              <p:pRg st="0" end="0"/>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down)">
                                      <p:cBhvr>
                                        <p:cTn id="77" dur="500"/>
                                        <p:tgtEl>
                                          <p:spTgt spid="4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wipe(down)">
                                      <p:cBhvr>
                                        <p:cTn id="82" dur="500"/>
                                        <p:tgtEl>
                                          <p:spTgt spid="50">
                                            <p:txEl>
                                              <p:pRg st="0" end="0"/>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wipe(down)">
                                      <p:cBhvr>
                                        <p:cTn id="85" dur="500"/>
                                        <p:tgtEl>
                                          <p:spTgt spid="49">
                                            <p:txEl>
                                              <p:pRg st="0" end="0"/>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9">
                                            <p:txEl>
                                              <p:pRg st="1" end="1"/>
                                            </p:txEl>
                                          </p:spTgt>
                                        </p:tgtEl>
                                        <p:attrNameLst>
                                          <p:attrName>style.visibility</p:attrName>
                                        </p:attrNameLst>
                                      </p:cBhvr>
                                      <p:to>
                                        <p:strVal val="visible"/>
                                      </p:to>
                                    </p:set>
                                    <p:animEffect transition="in" filter="wipe(down)">
                                      <p:cBhvr>
                                        <p:cTn id="88" dur="500"/>
                                        <p:tgtEl>
                                          <p:spTgt spid="49">
                                            <p:txEl>
                                              <p:pRg st="1" end="1"/>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xEl>
                                              <p:pRg st="0" end="0"/>
                                            </p:txEl>
                                          </p:spTgt>
                                        </p:tgtEl>
                                        <p:attrNameLst>
                                          <p:attrName>style.visibility</p:attrName>
                                        </p:attrNameLst>
                                      </p:cBhvr>
                                      <p:to>
                                        <p:strVal val="visible"/>
                                      </p:to>
                                    </p:set>
                                    <p:animEffect transition="in" filter="wipe(down)">
                                      <p:cBhvr>
                                        <p:cTn id="91"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P spid="381" grpId="0" build="allAtOnce"/>
      <p:bldP spid="385" grpId="0"/>
      <p:bldP spid="33" grpId="0" build="allAtOnce"/>
      <p:bldP spid="34" grpId="0" build="allAtOnce"/>
      <p:bldP spid="35" grpId="0" build="allAtOnce"/>
      <p:bldP spid="36" grpId="0" build="allAtOnce"/>
      <p:bldP spid="37" grpId="0" build="allAtOnce"/>
      <p:bldP spid="38" grpId="0" build="allAtOnce"/>
      <p:bldP spid="39" grpId="0" build="allAtOnce"/>
      <p:bldP spid="40" grpId="0" build="allAtOnce"/>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build="allAtOnce"/>
      <p:bldP spid="50"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dirty="0"/>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dirty="0"/>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dirty="0"/>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dirty="0"/>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dirty="0"/>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dirty="0"/>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dirty="0"/>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dirty="0"/>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dirty="0"/>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dirty="0"/>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dirty="0"/>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dirty="0"/>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dirty="0">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dirty="0">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dirty="0">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dirty="0"/>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dirty="0">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dirty="0">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dirty="0">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dirty="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dirty="0"/>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dirty="0"/>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dirty="0"/>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dirty="0"/>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dirty="0"/>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dirty="0"/>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dirty="0"/>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dirty="0"/>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dirty="0"/>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dirty="0"/>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dirty="0"/>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dirty="0"/>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dirty="0"/>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dirty="0"/>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dirty="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dirty="0">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dirty="0">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dirty="0"/>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dirty="0"/>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dirty="0"/>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dirty="0"/>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dirty="0"/>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dirty="0"/>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dirty="0"/>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dirty="0"/>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dirty="0"/>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dirty="0"/>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dirty="0"/>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dirty="0"/>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dirty="0"/>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dirty="0"/>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dirty="0"/>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dirty="0"/>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dirty="0"/>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45"/>
          <p:cNvSpPr txBox="1">
            <a:spLocks noGrp="1"/>
          </p:cNvSpPr>
          <p:nvPr>
            <p:ph type="title"/>
          </p:nvPr>
        </p:nvSpPr>
        <p:spPr>
          <a:xfrm flipH="1">
            <a:off x="4804847" y="2257736"/>
            <a:ext cx="3625927"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dirty="0"/>
              <a:t>Introduction</a:t>
            </a:r>
            <a:endParaRPr dirty="0"/>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anim calcmode="lin" valueType="num">
                                      <p:cBhvr>
                                        <p:cTn id="8" dur="500" fill="hold"/>
                                        <p:tgtEl>
                                          <p:spTgt spid="396"/>
                                        </p:tgtEl>
                                        <p:attrNameLst>
                                          <p:attrName>ppt_x</p:attrName>
                                        </p:attrNameLst>
                                      </p:cBhvr>
                                      <p:tavLst>
                                        <p:tav tm="0">
                                          <p:val>
                                            <p:strVal val="#ppt_x"/>
                                          </p:val>
                                        </p:tav>
                                        <p:tav tm="100000">
                                          <p:val>
                                            <p:strVal val="#ppt_x"/>
                                          </p:val>
                                        </p:tav>
                                      </p:tavLst>
                                    </p:anim>
                                    <p:anim calcmode="lin" valueType="num">
                                      <p:cBhvr>
                                        <p:cTn id="9" dur="500" fill="hold"/>
                                        <p:tgtEl>
                                          <p:spTgt spid="39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94"/>
                                        </p:tgtEl>
                                        <p:attrNameLst>
                                          <p:attrName>style.visibility</p:attrName>
                                        </p:attrNameLst>
                                      </p:cBhvr>
                                      <p:to>
                                        <p:strVal val="visible"/>
                                      </p:to>
                                    </p:set>
                                    <p:animEffect transition="in" filter="fade">
                                      <p:cBhvr>
                                        <p:cTn id="13" dur="500"/>
                                        <p:tgtEl>
                                          <p:spTgt spid="394"/>
                                        </p:tgtEl>
                                      </p:cBhvr>
                                    </p:animEffect>
                                    <p:anim calcmode="lin" valueType="num">
                                      <p:cBhvr>
                                        <p:cTn id="14" dur="500" fill="hold"/>
                                        <p:tgtEl>
                                          <p:spTgt spid="394"/>
                                        </p:tgtEl>
                                        <p:attrNameLst>
                                          <p:attrName>ppt_x</p:attrName>
                                        </p:attrNameLst>
                                      </p:cBhvr>
                                      <p:tavLst>
                                        <p:tav tm="0">
                                          <p:val>
                                            <p:strVal val="#ppt_x"/>
                                          </p:val>
                                        </p:tav>
                                        <p:tav tm="100000">
                                          <p:val>
                                            <p:strVal val="#ppt_x"/>
                                          </p:val>
                                        </p:tav>
                                      </p:tavLst>
                                    </p:anim>
                                    <p:anim calcmode="lin" valueType="num">
                                      <p:cBhvr>
                                        <p:cTn id="15" dur="5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dirty="0"/>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dirty="0"/>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dirty="0"/>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dirty="0"/>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dirty="0"/>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dirty="0"/>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dirty="0"/>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dirty="0"/>
          </a:p>
          <a:p>
            <a:pPr marL="0" lvl="0" indent="0" algn="r" rtl="0">
              <a:spcBef>
                <a:spcPts val="0"/>
              </a:spcBef>
              <a:spcAft>
                <a:spcPts val="0"/>
              </a:spcAft>
              <a:buNone/>
            </a:pPr>
            <a:r>
              <a:rPr lang="en">
                <a:uFill>
                  <a:noFill/>
                </a:uFill>
                <a:hlinkClick r:id="rId3"/>
              </a:rPr>
              <a:t>addyouremail@freepik.com</a:t>
            </a:r>
            <a:r>
              <a:rPr lang="en"/>
              <a:t> </a:t>
            </a:r>
            <a:endParaRPr dirty="0"/>
          </a:p>
          <a:p>
            <a:pPr marL="0" lvl="0" indent="0" algn="r" rtl="0">
              <a:spcBef>
                <a:spcPts val="0"/>
              </a:spcBef>
              <a:spcAft>
                <a:spcPts val="0"/>
              </a:spcAft>
              <a:buClr>
                <a:schemeClr val="dk1"/>
              </a:buClr>
              <a:buSzPts val="1100"/>
              <a:buFont typeface="Arial"/>
              <a:buNone/>
            </a:pPr>
            <a:r>
              <a:rPr lang="en"/>
              <a:t>|+91 620 421 838 | yourcompany.com</a:t>
            </a:r>
            <a:endParaRPr dirty="0"/>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dirty="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dirty="0"/>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dirty="0"/>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dirty="0"/>
          </a:p>
          <a:p>
            <a:pPr marL="0" lvl="0" indent="0" algn="l" rtl="0">
              <a:spcBef>
                <a:spcPts val="1200"/>
              </a:spcBef>
              <a:spcAft>
                <a:spcPts val="0"/>
              </a:spcAft>
              <a:buNone/>
            </a:pPr>
            <a:r>
              <a:rPr lang="en" sz="2200" b="1">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dirty="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dirty="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dirty="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dirty="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dirty="0">
              <a:solidFill>
                <a:srgbClr val="FFFFFF"/>
              </a:solidFill>
            </a:endParaRPr>
          </a:p>
          <a:p>
            <a:pPr marL="0" lvl="0" indent="0" algn="l" rtl="0">
              <a:lnSpc>
                <a:spcPct val="115000"/>
              </a:lnSpc>
              <a:spcBef>
                <a:spcPts val="0"/>
              </a:spcBef>
              <a:spcAft>
                <a:spcPts val="0"/>
              </a:spcAft>
              <a:buNone/>
            </a:pPr>
            <a:endParaRPr sz="1300" dirty="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dirty="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dirty="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dirty="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dirty="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dirty="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0657A434-677A-5ED7-46DD-4EE0EC5989A2}"/>
              </a:ext>
            </a:extLst>
          </p:cNvPr>
          <p:cNvSpPr txBox="1"/>
          <p:nvPr/>
        </p:nvSpPr>
        <p:spPr>
          <a:xfrm>
            <a:off x="399495"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
        <p:nvSpPr>
          <p:cNvPr id="7" name="TextBox 6">
            <a:extLst>
              <a:ext uri="{FF2B5EF4-FFF2-40B4-BE49-F238E27FC236}">
                <a16:creationId xmlns:a16="http://schemas.microsoft.com/office/drawing/2014/main" id="{7330A094-3FDD-6327-467D-3FCBB3F3E5C7}"/>
              </a:ext>
            </a:extLst>
          </p:cNvPr>
          <p:cNvSpPr txBox="1"/>
          <p:nvPr/>
        </p:nvSpPr>
        <p:spPr>
          <a:xfrm>
            <a:off x="399494" y="909371"/>
            <a:ext cx="7128767" cy="523220"/>
          </a:xfrm>
          <a:prstGeom prst="rect">
            <a:avLst/>
          </a:prstGeom>
          <a:noFill/>
        </p:spPr>
        <p:txBody>
          <a:bodyPr wrap="square" rtlCol="0">
            <a:spAutoFit/>
          </a:bodyPr>
          <a:lstStyle/>
          <a:p>
            <a:pPr algn="just"/>
            <a:r>
              <a:rPr lang="en-US" dirty="0">
                <a:latin typeface="Baloo 2" pitchFamily="2" charset="0"/>
                <a:cs typeface="Baloo 2" pitchFamily="2" charset="0"/>
              </a:rPr>
              <a:t>Social media websites lately have been growing and expanding in the number of daily users. This helps people reach each other easily and more efficiently.</a:t>
            </a:r>
          </a:p>
        </p:txBody>
      </p:sp>
      <p:sp>
        <p:nvSpPr>
          <p:cNvPr id="8" name="TextBox 7">
            <a:extLst>
              <a:ext uri="{FF2B5EF4-FFF2-40B4-BE49-F238E27FC236}">
                <a16:creationId xmlns:a16="http://schemas.microsoft.com/office/drawing/2014/main" id="{ECC00463-F50C-EE34-9473-05E1C589C7B6}"/>
              </a:ext>
            </a:extLst>
          </p:cNvPr>
          <p:cNvSpPr txBox="1"/>
          <p:nvPr/>
        </p:nvSpPr>
        <p:spPr>
          <a:xfrm>
            <a:off x="399494" y="2487855"/>
            <a:ext cx="7128768" cy="523220"/>
          </a:xfrm>
          <a:prstGeom prst="rect">
            <a:avLst/>
          </a:prstGeom>
          <a:noFill/>
        </p:spPr>
        <p:txBody>
          <a:bodyPr wrap="square" rtlCol="0">
            <a:spAutoFit/>
          </a:bodyPr>
          <a:lstStyle/>
          <a:p>
            <a:pPr algn="just"/>
            <a:r>
              <a:rPr lang="en-US" dirty="0">
                <a:latin typeface="Baloo 2" pitchFamily="2" charset="0"/>
                <a:cs typeface="Baloo 2" pitchFamily="2" charset="0"/>
              </a:rPr>
              <a:t>In the scope of universities and academic facilities, students use public social media. Websites that are used by the public, which can sometimes be unsecured and unhelpful.</a:t>
            </a:r>
          </a:p>
        </p:txBody>
      </p:sp>
      <p:sp>
        <p:nvSpPr>
          <p:cNvPr id="9" name="TextBox 8">
            <a:extLst>
              <a:ext uri="{FF2B5EF4-FFF2-40B4-BE49-F238E27FC236}">
                <a16:creationId xmlns:a16="http://schemas.microsoft.com/office/drawing/2014/main" id="{BB07BA58-901F-4637-B9F8-FA32017394BB}"/>
              </a:ext>
            </a:extLst>
          </p:cNvPr>
          <p:cNvSpPr txBox="1"/>
          <p:nvPr/>
        </p:nvSpPr>
        <p:spPr>
          <a:xfrm>
            <a:off x="399494" y="1590891"/>
            <a:ext cx="7128767"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is a social media platform for students inside their universities that helps students communicate easily and has academic-focused functionalities to help students achieve their goals.</a:t>
            </a:r>
          </a:p>
        </p:txBody>
      </p:sp>
      <p:sp>
        <p:nvSpPr>
          <p:cNvPr id="10" name="TextBox 9">
            <a:extLst>
              <a:ext uri="{FF2B5EF4-FFF2-40B4-BE49-F238E27FC236}">
                <a16:creationId xmlns:a16="http://schemas.microsoft.com/office/drawing/2014/main" id="{E95B2967-B1CB-2333-DBDD-B429127B4411}"/>
              </a:ext>
            </a:extLst>
          </p:cNvPr>
          <p:cNvSpPr txBox="1"/>
          <p:nvPr/>
        </p:nvSpPr>
        <p:spPr>
          <a:xfrm>
            <a:off x="399495" y="3169375"/>
            <a:ext cx="7128766" cy="523220"/>
          </a:xfrm>
          <a:prstGeom prst="rect">
            <a:avLst/>
          </a:prstGeom>
          <a:noFill/>
        </p:spPr>
        <p:txBody>
          <a:bodyPr wrap="square" rtlCol="0">
            <a:spAutoFit/>
          </a:bodyPr>
          <a:lstStyle/>
          <a:p>
            <a:r>
              <a:rPr lang="en-US" dirty="0">
                <a:latin typeface="Baloo 2" pitchFamily="2" charset="0"/>
                <a:cs typeface="Baloo 2" pitchFamily="2" charset="0"/>
              </a:rPr>
              <a:t>On the management side, the university will have full access to all the management functionalities of the website to manage the website.</a:t>
            </a:r>
          </a:p>
        </p:txBody>
      </p:sp>
      <p:sp>
        <p:nvSpPr>
          <p:cNvPr id="11" name="TextBox 10">
            <a:extLst>
              <a:ext uri="{FF2B5EF4-FFF2-40B4-BE49-F238E27FC236}">
                <a16:creationId xmlns:a16="http://schemas.microsoft.com/office/drawing/2014/main" id="{20ACC015-7595-1146-A848-001BD8E16079}"/>
              </a:ext>
            </a:extLst>
          </p:cNvPr>
          <p:cNvSpPr txBox="1"/>
          <p:nvPr/>
        </p:nvSpPr>
        <p:spPr>
          <a:xfrm>
            <a:off x="399494"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dirty="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dirty="0">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dirty="0">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dirty="0">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dirty="0">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dirty="0">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dirty="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dirty="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dirty="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dirty="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dirty="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dirty="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dirty="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dirty="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dirty="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dirty="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dirty="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dirty="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dirty="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dirty="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dirty="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dirty="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dirty="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dirty="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dirty="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dirty="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dirty="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dirty="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dirty="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dirty="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dirty="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dirty="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dirty="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dirty="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dirty="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1" name="TextBox 10">
            <a:extLst>
              <a:ext uri="{FF2B5EF4-FFF2-40B4-BE49-F238E27FC236}">
                <a16:creationId xmlns:a16="http://schemas.microsoft.com/office/drawing/2014/main" id="{18208357-0006-E213-BC24-3B0E2130482F}"/>
              </a:ext>
            </a:extLst>
          </p:cNvPr>
          <p:cNvSpPr txBox="1"/>
          <p:nvPr/>
        </p:nvSpPr>
        <p:spPr>
          <a:xfrm>
            <a:off x="399493" y="381740"/>
            <a:ext cx="2193099" cy="369332"/>
          </a:xfrm>
          <a:prstGeom prst="rect">
            <a:avLst/>
          </a:prstGeom>
          <a:noFill/>
        </p:spPr>
        <p:txBody>
          <a:bodyPr wrap="square" rtlCol="0">
            <a:spAutoFit/>
          </a:bodyPr>
          <a:lstStyle/>
          <a:p>
            <a:r>
              <a:rPr lang="en-US" sz="1800" b="1" dirty="0">
                <a:latin typeface="Baloo 2" pitchFamily="2" charset="0"/>
                <a:cs typeface="Baloo 2" pitchFamily="2" charset="0"/>
              </a:rPr>
              <a:t>Problem Statement</a:t>
            </a:r>
          </a:p>
        </p:txBody>
      </p:sp>
      <p:sp>
        <p:nvSpPr>
          <p:cNvPr id="3" name="TextBox 2">
            <a:extLst>
              <a:ext uri="{FF2B5EF4-FFF2-40B4-BE49-F238E27FC236}">
                <a16:creationId xmlns:a16="http://schemas.microsoft.com/office/drawing/2014/main" id="{D2365FC6-8A19-0A97-A12B-950FAC7EC55F}"/>
              </a:ext>
            </a:extLst>
          </p:cNvPr>
          <p:cNvSpPr txBox="1"/>
          <p:nvPr/>
        </p:nvSpPr>
        <p:spPr>
          <a:xfrm>
            <a:off x="485775" y="971550"/>
            <a:ext cx="6286500" cy="738664"/>
          </a:xfrm>
          <a:prstGeom prst="rect">
            <a:avLst/>
          </a:prstGeom>
          <a:noFill/>
        </p:spPr>
        <p:txBody>
          <a:bodyPr wrap="square" numCol="1" rtlCol="0">
            <a:spAutoFit/>
          </a:bodyPr>
          <a:lstStyle/>
          <a:p>
            <a:pPr algn="just"/>
            <a:r>
              <a:rPr lang="en-US" dirty="0">
                <a:latin typeface="Baloo 2" pitchFamily="2" charset="0"/>
                <a:cs typeface="Baloo 2" pitchFamily="2" charset="0"/>
              </a:rPr>
              <a:t>If social networking services were not available, people would encounter plenty of problems in their personal and professional lives. Social networking, as we all know, was developed to make social communication easier.</a:t>
            </a:r>
          </a:p>
        </p:txBody>
      </p:sp>
      <p:sp>
        <p:nvSpPr>
          <p:cNvPr id="4" name="TextBox 3">
            <a:extLst>
              <a:ext uri="{FF2B5EF4-FFF2-40B4-BE49-F238E27FC236}">
                <a16:creationId xmlns:a16="http://schemas.microsoft.com/office/drawing/2014/main" id="{1A0B6FAF-4FA4-AAA1-773A-3962D9F426EA}"/>
              </a:ext>
            </a:extLst>
          </p:cNvPr>
          <p:cNvSpPr txBox="1"/>
          <p:nvPr/>
        </p:nvSpPr>
        <p:spPr>
          <a:xfrm>
            <a:off x="485774" y="1871186"/>
            <a:ext cx="6286499" cy="738664"/>
          </a:xfrm>
          <a:prstGeom prst="rect">
            <a:avLst/>
          </a:prstGeom>
          <a:noFill/>
        </p:spPr>
        <p:txBody>
          <a:bodyPr wrap="square" rtlCol="0">
            <a:spAutoFit/>
          </a:bodyPr>
          <a:lstStyle/>
          <a:p>
            <a:pPr algn="just"/>
            <a:r>
              <a:rPr lang="en-US" dirty="0">
                <a:latin typeface="Baloo 2" pitchFamily="2" charset="0"/>
                <a:cs typeface="Baloo 2" pitchFamily="2" charset="0"/>
              </a:rPr>
              <a:t>Despite the fact that recent technological breakthroughs have reduced barriers between people, social life among students within their universities can be chaotic and confusing.</a:t>
            </a:r>
          </a:p>
        </p:txBody>
      </p:sp>
      <p:sp>
        <p:nvSpPr>
          <p:cNvPr id="5" name="TextBox 4">
            <a:extLst>
              <a:ext uri="{FF2B5EF4-FFF2-40B4-BE49-F238E27FC236}">
                <a16:creationId xmlns:a16="http://schemas.microsoft.com/office/drawing/2014/main" id="{A922CC1D-E0BB-9052-CE03-EB6B1D91C485}"/>
              </a:ext>
            </a:extLst>
          </p:cNvPr>
          <p:cNvSpPr txBox="1"/>
          <p:nvPr/>
        </p:nvSpPr>
        <p:spPr>
          <a:xfrm>
            <a:off x="485775" y="2780347"/>
            <a:ext cx="6286500"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overcomes this challenge by bringing together university students on one website, allowing students to communicate easily and quickly, teachers to reach out to their students, and the university as a whole to benefit.</a:t>
            </a:r>
          </a:p>
        </p:txBody>
      </p:sp>
    </p:spTree>
    <p:extLst>
      <p:ext uri="{BB962C8B-B14F-4D97-AF65-F5344CB8AC3E}">
        <p14:creationId xmlns:p14="http://schemas.microsoft.com/office/powerpoint/2010/main" val="4041855070"/>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dirty="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dirty="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dirty="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dirty="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dirty="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dirty="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412BC41D-CFB0-2EBE-AD2A-2A1F97DBD35C}"/>
              </a:ext>
            </a:extLst>
          </p:cNvPr>
          <p:cNvSpPr txBox="1"/>
          <p:nvPr/>
        </p:nvSpPr>
        <p:spPr>
          <a:xfrm>
            <a:off x="399494" y="381740"/>
            <a:ext cx="2086532" cy="369332"/>
          </a:xfrm>
          <a:prstGeom prst="rect">
            <a:avLst/>
          </a:prstGeom>
          <a:noFill/>
        </p:spPr>
        <p:txBody>
          <a:bodyPr wrap="square" rtlCol="0">
            <a:spAutoFit/>
          </a:bodyPr>
          <a:lstStyle/>
          <a:p>
            <a:r>
              <a:rPr lang="en-US" sz="1800" b="1" dirty="0">
                <a:latin typeface="Baloo 2" pitchFamily="2" charset="0"/>
                <a:cs typeface="Baloo 2" pitchFamily="2" charset="0"/>
              </a:rPr>
              <a:t>Project Objectives</a:t>
            </a:r>
          </a:p>
        </p:txBody>
      </p:sp>
      <p:sp>
        <p:nvSpPr>
          <p:cNvPr id="2" name="TextBox 1">
            <a:extLst>
              <a:ext uri="{FF2B5EF4-FFF2-40B4-BE49-F238E27FC236}">
                <a16:creationId xmlns:a16="http://schemas.microsoft.com/office/drawing/2014/main" id="{A6B98FD6-3BBB-8A8B-8F29-1E407B02A255}"/>
              </a:ext>
            </a:extLst>
          </p:cNvPr>
          <p:cNvSpPr txBox="1"/>
          <p:nvPr/>
        </p:nvSpPr>
        <p:spPr>
          <a:xfrm>
            <a:off x="399494" y="914400"/>
            <a:ext cx="7067550" cy="738664"/>
          </a:xfrm>
          <a:prstGeom prst="rect">
            <a:avLst/>
          </a:prstGeom>
          <a:noFill/>
        </p:spPr>
        <p:txBody>
          <a:bodyPr wrap="square" rtlCol="0">
            <a:spAutoFit/>
          </a:bodyPr>
          <a:lstStyle/>
          <a:p>
            <a:pPr algn="just"/>
            <a:r>
              <a:rPr lang="en-US" dirty="0">
                <a:latin typeface="Baloo 2" pitchFamily="2" charset="0"/>
                <a:cs typeface="Baloo 2" pitchFamily="2" charset="0"/>
              </a:rPr>
              <a:t>The main objective of this project is to develop a centralized system that enables students to communicate and promote their belongings within the university. Not only does the system allow promotion, but it also provides information sharing and data transmission.</a:t>
            </a:r>
          </a:p>
        </p:txBody>
      </p:sp>
      <p:sp>
        <p:nvSpPr>
          <p:cNvPr id="7" name="TextBox 6">
            <a:extLst>
              <a:ext uri="{FF2B5EF4-FFF2-40B4-BE49-F238E27FC236}">
                <a16:creationId xmlns:a16="http://schemas.microsoft.com/office/drawing/2014/main" id="{3273DAD3-1E83-8104-6545-495A17DDD8FF}"/>
              </a:ext>
            </a:extLst>
          </p:cNvPr>
          <p:cNvSpPr txBox="1"/>
          <p:nvPr/>
        </p:nvSpPr>
        <p:spPr>
          <a:xfrm>
            <a:off x="399494" y="1929203"/>
            <a:ext cx="2914650" cy="307777"/>
          </a:xfrm>
          <a:prstGeom prst="rect">
            <a:avLst/>
          </a:prstGeom>
          <a:noFill/>
        </p:spPr>
        <p:txBody>
          <a:bodyPr wrap="square" rtlCol="0">
            <a:spAutoFit/>
          </a:bodyPr>
          <a:lstStyle/>
          <a:p>
            <a:r>
              <a:rPr lang="en-US" dirty="0">
                <a:latin typeface="Baloo 2" pitchFamily="2" charset="0"/>
                <a:cs typeface="Baloo 2" pitchFamily="2" charset="0"/>
              </a:rPr>
              <a:t>The main objectives of the project:</a:t>
            </a:r>
          </a:p>
        </p:txBody>
      </p:sp>
      <p:sp>
        <p:nvSpPr>
          <p:cNvPr id="8" name="TextBox 7">
            <a:extLst>
              <a:ext uri="{FF2B5EF4-FFF2-40B4-BE49-F238E27FC236}">
                <a16:creationId xmlns:a16="http://schemas.microsoft.com/office/drawing/2014/main" id="{98DEC314-16FD-FA54-AA2E-902778C4B6E0}"/>
              </a:ext>
            </a:extLst>
          </p:cNvPr>
          <p:cNvSpPr txBox="1"/>
          <p:nvPr/>
        </p:nvSpPr>
        <p:spPr>
          <a:xfrm>
            <a:off x="399494" y="2379769"/>
            <a:ext cx="7067550" cy="203132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latin typeface="Baloo 2" pitchFamily="2" charset="0"/>
                <a:cs typeface="Baloo 2" pitchFamily="2" charset="0"/>
              </a:rPr>
              <a:t>Reach your audience by posting on your profile or to the public.</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Texting with students or teachers.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files, images, or videos with others.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your location with your students and with individuals.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Accessing learning resources easier and faster.</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List your belongings for sale on the website's integrated market.</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registration guidance.</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Communicate with your colleagues that are in the same subject with premade groups.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university navigation guidance with the onboard university map.</a:t>
            </a:r>
          </a:p>
        </p:txBody>
      </p:sp>
    </p:spTree>
    <p:extLst>
      <p:ext uri="{BB962C8B-B14F-4D97-AF65-F5344CB8AC3E}">
        <p14:creationId xmlns:p14="http://schemas.microsoft.com/office/powerpoint/2010/main" val="27293080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TextBox 1">
            <a:extLst>
              <a:ext uri="{FF2B5EF4-FFF2-40B4-BE49-F238E27FC236}">
                <a16:creationId xmlns:a16="http://schemas.microsoft.com/office/drawing/2014/main" id="{4F42D300-3C9D-4ABB-E875-9F5FA668E2F7}"/>
              </a:ext>
            </a:extLst>
          </p:cNvPr>
          <p:cNvSpPr txBox="1"/>
          <p:nvPr/>
        </p:nvSpPr>
        <p:spPr>
          <a:xfrm>
            <a:off x="399494" y="381740"/>
            <a:ext cx="2248456" cy="369332"/>
          </a:xfrm>
          <a:prstGeom prst="rect">
            <a:avLst/>
          </a:prstGeom>
          <a:noFill/>
        </p:spPr>
        <p:txBody>
          <a:bodyPr wrap="square" rtlCol="0">
            <a:spAutoFit/>
          </a:bodyPr>
          <a:lstStyle/>
          <a:p>
            <a:r>
              <a:rPr lang="en-US" sz="1800" b="1" dirty="0">
                <a:latin typeface="Baloo 2" pitchFamily="2" charset="0"/>
                <a:cs typeface="Baloo 2" pitchFamily="2" charset="0"/>
              </a:rPr>
              <a:t>Project Significance</a:t>
            </a:r>
          </a:p>
        </p:txBody>
      </p:sp>
      <p:sp>
        <p:nvSpPr>
          <p:cNvPr id="3" name="TextBox 2">
            <a:extLst>
              <a:ext uri="{FF2B5EF4-FFF2-40B4-BE49-F238E27FC236}">
                <a16:creationId xmlns:a16="http://schemas.microsoft.com/office/drawing/2014/main" id="{DCBB6E5C-6670-335E-B0B1-DE0E4DA31FAD}"/>
              </a:ext>
            </a:extLst>
          </p:cNvPr>
          <p:cNvSpPr txBox="1"/>
          <p:nvPr/>
        </p:nvSpPr>
        <p:spPr>
          <a:xfrm>
            <a:off x="523875" y="1019175"/>
            <a:ext cx="7134225" cy="1169551"/>
          </a:xfrm>
          <a:prstGeom prst="rect">
            <a:avLst/>
          </a:prstGeom>
          <a:noFill/>
        </p:spPr>
        <p:txBody>
          <a:bodyPr wrap="square" rtlCol="0">
            <a:spAutoFit/>
          </a:bodyPr>
          <a:lstStyle/>
          <a:p>
            <a:pPr algn="just"/>
            <a:r>
              <a:rPr lang="en-US" b="1" dirty="0">
                <a:latin typeface="Baloo 2" pitchFamily="2" charset="0"/>
                <a:cs typeface="Baloo 2" pitchFamily="2" charset="0"/>
              </a:rPr>
              <a:t>Triibe</a:t>
            </a:r>
            <a:r>
              <a:rPr lang="en-US" dirty="0">
                <a:latin typeface="Baloo 2" pitchFamily="2" charset="0"/>
                <a:cs typeface="Baloo 2" pitchFamily="2" charset="0"/>
              </a:rPr>
              <a:t> can help students, and teachers effortlessly connect with one another as well as share data, photos, and videos within the platform. "Triibe" solves the problem of students having to use many social networking sites to interact and accomplish their goals, making the process more efficient and successful for them. Teachers can also benefit from “Triibe” by using groups inside the platform to spread the message to students.</a:t>
            </a:r>
          </a:p>
        </p:txBody>
      </p:sp>
      <p:sp>
        <p:nvSpPr>
          <p:cNvPr id="4" name="TextBox 3">
            <a:extLst>
              <a:ext uri="{FF2B5EF4-FFF2-40B4-BE49-F238E27FC236}">
                <a16:creationId xmlns:a16="http://schemas.microsoft.com/office/drawing/2014/main" id="{2B17F085-FBC2-D348-9494-66CB7E2904E9}"/>
              </a:ext>
            </a:extLst>
          </p:cNvPr>
          <p:cNvSpPr txBox="1"/>
          <p:nvPr/>
        </p:nvSpPr>
        <p:spPr>
          <a:xfrm>
            <a:off x="523875" y="2456829"/>
            <a:ext cx="7134225" cy="523220"/>
          </a:xfrm>
          <a:prstGeom prst="rect">
            <a:avLst/>
          </a:prstGeom>
          <a:noFill/>
        </p:spPr>
        <p:txBody>
          <a:bodyPr wrap="square" rtlCol="0">
            <a:spAutoFit/>
          </a:bodyPr>
          <a:lstStyle/>
          <a:p>
            <a:pPr algn="just"/>
            <a:r>
              <a:rPr lang="en-US" dirty="0">
                <a:latin typeface="Baloo 2" pitchFamily="2" charset="0"/>
                <a:cs typeface="Baloo 2" pitchFamily="2" charset="0"/>
              </a:rPr>
              <a:t>Students and instructors can also remain in touch with former friends and colleagues by using “Triibe”.</a:t>
            </a:r>
          </a:p>
        </p:txBody>
      </p:sp>
    </p:spTree>
    <p:extLst>
      <p:ext uri="{BB962C8B-B14F-4D97-AF65-F5344CB8AC3E}">
        <p14:creationId xmlns:p14="http://schemas.microsoft.com/office/powerpoint/2010/main" val="4001883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10" name="Picture 9">
            <a:extLst>
              <a:ext uri="{FF2B5EF4-FFF2-40B4-BE49-F238E27FC236}">
                <a16:creationId xmlns:a16="http://schemas.microsoft.com/office/drawing/2014/main" id="{4356EBD0-9CFB-0FDF-5C86-CCD6962178E1}"/>
              </a:ext>
            </a:extLst>
          </p:cNvPr>
          <p:cNvPicPr>
            <a:picLocks noChangeAspect="1"/>
          </p:cNvPicPr>
          <p:nvPr/>
        </p:nvPicPr>
        <p:blipFill>
          <a:blip r:embed="rId3"/>
          <a:stretch>
            <a:fillRect/>
          </a:stretch>
        </p:blipFill>
        <p:spPr>
          <a:xfrm>
            <a:off x="642370" y="751071"/>
            <a:ext cx="5657917" cy="3887603"/>
          </a:xfrm>
          <a:prstGeom prst="rect">
            <a:avLst/>
          </a:prstGeom>
        </p:spPr>
      </p:pic>
    </p:spTree>
    <p:extLst>
      <p:ext uri="{BB962C8B-B14F-4D97-AF65-F5344CB8AC3E}">
        <p14:creationId xmlns:p14="http://schemas.microsoft.com/office/powerpoint/2010/main" val="2161473743"/>
      </p:ext>
    </p:extLst>
  </p:cSld>
  <p:clrMapOvr>
    <a:masterClrMapping/>
  </p:clrMapOvr>
  <p:transition spd="slow">
    <p:push dir="u"/>
  </p:transition>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3.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916</TotalTime>
  <Words>2217</Words>
  <Application>Microsoft Office PowerPoint</Application>
  <PresentationFormat>On-screen Show (16:9)</PresentationFormat>
  <Paragraphs>405</Paragraphs>
  <Slides>64</Slides>
  <Notes>64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64</vt:i4>
      </vt:variant>
    </vt:vector>
  </HeadingPairs>
  <TitlesOfParts>
    <vt:vector size="79" baseType="lpstr">
      <vt:lpstr>Pridi</vt:lpstr>
      <vt:lpstr>Amatic SC</vt:lpstr>
      <vt:lpstr>Arial</vt:lpstr>
      <vt:lpstr>Roboto Condensed Light</vt:lpstr>
      <vt:lpstr>Nunito</vt:lpstr>
      <vt:lpstr>Fjalla One</vt:lpstr>
      <vt:lpstr>Baloo 2</vt:lpstr>
      <vt:lpstr>Proxima Nova</vt:lpstr>
      <vt:lpstr>Calibri</vt:lpstr>
      <vt:lpstr>El Messiri</vt:lpstr>
      <vt:lpstr>Proxima Nova Semibold</vt:lpstr>
      <vt:lpstr>Roboto Medium</vt:lpstr>
      <vt:lpstr>Actor</vt:lpstr>
      <vt:lpstr>Programming Language Master's Degree by Slidesgo</vt:lpstr>
      <vt:lpstr>Slidesgo Final Pages</vt:lpstr>
      <vt:lpstr>Triibe</vt:lpstr>
      <vt:lpstr>Team Members &amp; Supervisors</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PowerPoint Presentation</vt:lpstr>
      <vt:lpstr>Methodology</vt:lpstr>
      <vt:lpstr>PowerPoint Presentation</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33</cp:revision>
  <dcterms:modified xsi:type="dcterms:W3CDTF">2022-05-31T00:37:56Z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